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68" r:id="rId5"/>
    <p:sldId id="270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9877C-E33A-499F-98A6-EB35D0D13228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B43BA-F19B-424D-AA5C-8D16268605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2363-2C32-40ED-BF43-6B3F7623BE9F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4408" cy="28060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30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марта – праздник мам</a:t>
            </a:r>
            <a:endParaRPr lang="ru-RU" sz="5400" b="1" i="1" spc="300" dirty="0">
              <a:ln w="11430"/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933056"/>
            <a:ext cx="3816424" cy="2400672"/>
          </a:xfrm>
        </p:spPr>
        <p:txBody>
          <a:bodyPr>
            <a:normAutofit/>
          </a:bodyPr>
          <a:lstStyle/>
          <a:p>
            <a:endParaRPr lang="ru-RU" sz="38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P101003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41518" y="1928802"/>
            <a:ext cx="3516695" cy="4071942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4" name="Содержимое 3" descr="P101003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34" y="642918"/>
            <a:ext cx="4143404" cy="2618773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8596" y="3929066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Мы огромное спасибо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 Скажем бабушкам своим,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 сегодня в день весенний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Посвящаем танец им!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01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571480"/>
            <a:ext cx="4429156" cy="4357718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3" name="Рисунок 2" descr="P101002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9058" y="2000240"/>
            <a:ext cx="4357718" cy="414338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643570" y="928670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Хорошо мам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 нарядили,</a:t>
            </a:r>
          </a:p>
          <a:p>
            <a:endParaRPr lang="ru-RU" sz="2000" b="1" i="1" dirty="0" smtClean="0">
              <a:solidFill>
                <a:srgbClr val="0070C0"/>
              </a:solidFill>
              <a:latin typeface="+mj-lt"/>
            </a:endParaRPr>
          </a:p>
          <a:p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542926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Радость всем доставили!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0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714356"/>
            <a:ext cx="3857652" cy="3714776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6" name="Рисунок 5" descr="P101001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9058" y="2428868"/>
            <a:ext cx="4447299" cy="3786214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03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857356" y="1571612"/>
            <a:ext cx="5000660" cy="3786214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85786" y="714356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Здорово вы выступали, с Днем 8 Марта поздравляли!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Мне пришла пора прощаться, ждут в другом детском саду .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42926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Я хочу вас за старанье чем-то вкусным угостить! 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857364"/>
            <a:ext cx="5930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spc="30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</a:t>
            </a:r>
          </a:p>
          <a:p>
            <a:pPr algn="ctr"/>
            <a:r>
              <a:rPr lang="ru-RU" sz="7200" b="1" i="1" spc="30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внимание!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Солнечный луч заглянул в этот зал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Гостей дорогих здесь сегодня собрал.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Вы с нами сейчас – это радость большая,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Так пусть поздравленья звучат, не смолкая.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Все готово к празднику,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Так чего ж мы ждем?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Мамочек и бабушек поздравим с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+mj-lt"/>
              </a:rPr>
              <a:t>Женским днем!</a:t>
            </a:r>
            <a:endParaRPr lang="ru-RU" sz="24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+.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14744" y="1785926"/>
            <a:ext cx="4732768" cy="321471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Доброту и любовь дарят мамы детям,</a:t>
            </a:r>
            <a:br>
              <a:rPr lang="ru-RU" sz="2000" b="1" i="1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b="1" i="1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отому что мамочки лучшие на свете!</a:t>
            </a:r>
            <a:endParaRPr lang="ru-RU" sz="2000" b="1" i="1" dirty="0"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Рисунок 5" descr="++.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00100" y="2143116"/>
            <a:ext cx="3643338" cy="4000528"/>
          </a:xfrm>
          <a:prstGeom prst="rect">
            <a:avLst/>
          </a:prstGeom>
        </p:spPr>
      </p:pic>
      <p:pic>
        <p:nvPicPr>
          <p:cNvPr id="7" name="Рисунок 6" descr="++..JPG"/>
          <p:cNvPicPr>
            <a:picLocks noChangeAspect="1"/>
          </p:cNvPicPr>
          <p:nvPr/>
        </p:nvPicPr>
        <p:blipFill>
          <a:blip r:embed="rId3" cstate="email"/>
          <a:srcRect t="8929"/>
          <a:stretch>
            <a:fillRect/>
          </a:stretch>
        </p:blipFill>
        <p:spPr>
          <a:xfrm>
            <a:off x="1000100" y="2143116"/>
            <a:ext cx="3643338" cy="4000528"/>
          </a:xfrm>
          <a:prstGeom prst="rect">
            <a:avLst/>
          </a:prstGeom>
          <a:ln w="7620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00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3214686"/>
            <a:ext cx="4500594" cy="2786082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4" name="Рисунок 3" descr="P100098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29322" y="1428736"/>
            <a:ext cx="2643206" cy="285752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57158" y="1214422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Дети все на свете называют мамою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Милую, хорошую, дорогую самую.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Маму крепко поцелую, обниму ее, родную,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Очень я люблю ее, мама – солнышко мое!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P100099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1071546"/>
            <a:ext cx="3286148" cy="2786082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5" name="Рисунок 4" descr="P10100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429124" y="3214686"/>
            <a:ext cx="3857652" cy="2714644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14810" y="1142984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</a:t>
            </a:r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амы разные бывают,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Мамы ходят и летают,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Мамы квакают, поют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 на дне морском живут!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776864" cy="4525963"/>
          </a:xfrm>
        </p:spPr>
        <p:txBody>
          <a:bodyPr>
            <a:norm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buBlip>
                <a:blip r:embed="rId2"/>
              </a:buBlip>
            </a:pPr>
            <a:endParaRPr lang="ru-RU" sz="2400" i="1" dirty="0" smtClean="0"/>
          </a:p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buBlip>
                <a:blip r:embed="rId2"/>
              </a:buBlip>
            </a:pP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 descr="P10009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57554" y="1643050"/>
            <a:ext cx="5048254" cy="378619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14348" y="2000240"/>
            <a:ext cx="22145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Всюду слышен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Звон капели,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Надоели нам метели,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Вьются птицы в вышине,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Здравствуй танец о весне!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042988" y="1052735"/>
            <a:ext cx="7272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</p:txBody>
      </p:sp>
      <p:pic>
        <p:nvPicPr>
          <p:cNvPr id="3" name="Рисунок 2" descr="P100099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6248" y="1000108"/>
            <a:ext cx="4286280" cy="357190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4" name="Рисунок 3" descr="P100099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2571744"/>
            <a:ext cx="4000528" cy="3357585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00034" y="1071546"/>
            <a:ext cx="3929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Средь зверей идет беседа – 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Это мамы собрались: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Мама Кошка, мама Свинка,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Мама Утка - тетя Кряка,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5000636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Мама Рыжая собака,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 в тенечке у забора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Не смолкают разговоры.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Кто ходит в гости по утрам,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тот поступает мудро!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Тарам-парам, тарам-парам,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На то оно и утро!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Дорогие мамочки, бабушки, девочки</a:t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Поздравляю Вас с Женским Днем!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700808"/>
            <a:ext cx="7920880" cy="4391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+++++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143108" y="2428868"/>
            <a:ext cx="5072098" cy="3852226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642918"/>
            <a:ext cx="5194731" cy="2928958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45596" y="3071810"/>
            <a:ext cx="3172405" cy="3214710"/>
          </a:xfrm>
          <a:prstGeom prst="roundRect">
            <a:avLst/>
          </a:prstGeom>
          <a:ln w="76200">
            <a:solidFill>
              <a:schemeClr val="accent6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85786" y="3929066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Мы без игры всегда скучаем,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 каждый раз веселье начинаем.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Да, очень хочется играть,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Но нужно маме помогать…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FF99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255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8 марта – праздник мам</vt:lpstr>
      <vt:lpstr>Слайд 2</vt:lpstr>
      <vt:lpstr>Доброту и любовь дарят мамы детям, Потому что мамочки лучшие на свете!</vt:lpstr>
      <vt:lpstr>Слайд 4</vt:lpstr>
      <vt:lpstr>Слайд 5</vt:lpstr>
      <vt:lpstr>Слайд 6</vt:lpstr>
      <vt:lpstr>Слайд 7</vt:lpstr>
      <vt:lpstr>Кто ходит в гости по утрам, тот поступает мудро! Тарам-парам, тарам-парам, На то оно и утро!  Дорогие мамочки, бабушки, девочки Поздравляю Вас с Женским Днем!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Аня</cp:lastModifiedBy>
  <cp:revision>13</cp:revision>
  <dcterms:created xsi:type="dcterms:W3CDTF">2014-08-10T07:57:19Z</dcterms:created>
  <dcterms:modified xsi:type="dcterms:W3CDTF">2015-04-01T07:52:05Z</dcterms:modified>
</cp:coreProperties>
</file>