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upersadovod.ru/wp-content/uploads/2013/03/Be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895"/>
            <a:ext cx="3960440" cy="297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ontent.foto.mail.ru/bk/ira2010ira/_blogs/i-35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2" y="3501008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tleo.com/large/201310/569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026" y="3501008"/>
            <a:ext cx="5074565" cy="317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66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s417929.userapi.com/v417929299/d54/Af_hvBIVhm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"/>
            <a:ext cx="9225277" cy="68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ssianpoetry.ru/images/photos/medium/article1297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355976" cy="351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kill.ru/images/2006/12/16/1706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764" y="1"/>
            <a:ext cx="4699341" cy="351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o3.imgsmail.ru/imgpreview?key=9fffcf7a31d0161&amp;mb=imgdb_preview_7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74967"/>
            <a:ext cx="3979032" cy="386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newspress.com.ua/uploads/posts/2013-07/1374858801_pchel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33" y="3068959"/>
            <a:ext cx="5031860" cy="377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oktor-ejik.ru/wp-content/gallery/eji/eji_0002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31102"/>
            <a:ext cx="9102531" cy="68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60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900igr.net/detskie_prezentatsii/nasekomye_i_ptitsy/Ptitsy_lesa_4.files/slide0011_image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19" y="188640"/>
            <a:ext cx="924795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1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oxy12.media.online.ua/uol/r3-bf668ea3e7/530a15b191d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7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roxy10.media.online.ua/uol/r3-5fca29408d/4ebe19ed006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171400"/>
            <a:ext cx="7416824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75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7</cp:revision>
  <dcterms:modified xsi:type="dcterms:W3CDTF">2015-06-07T21:30:42Z</dcterms:modified>
</cp:coreProperties>
</file>