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8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0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5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9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4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5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9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0F7-926C-47C8-9FAB-BC54B61B687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38B3-332D-49C5-A0BA-F31A2BEA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gif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" y="2303363"/>
            <a:ext cx="3678435" cy="4155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35" y="2843752"/>
            <a:ext cx="3149206" cy="3809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66" y="1047750"/>
            <a:ext cx="491683" cy="491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98" y="1293591"/>
            <a:ext cx="491683" cy="491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62" y="2751158"/>
            <a:ext cx="491683" cy="49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04" y="556067"/>
            <a:ext cx="491683" cy="491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34" y="1293591"/>
            <a:ext cx="491683" cy="491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22" y="5505933"/>
            <a:ext cx="491683" cy="491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83" y="5014250"/>
            <a:ext cx="491683" cy="491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" y="1539432"/>
            <a:ext cx="491683" cy="491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91" y="2996999"/>
            <a:ext cx="491683" cy="4916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56" y="216302"/>
            <a:ext cx="491683" cy="4916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7" y="3019304"/>
            <a:ext cx="491683" cy="4916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56" y="3792879"/>
            <a:ext cx="491683" cy="4916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1" y="4135176"/>
            <a:ext cx="491683" cy="4916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8" y="5260091"/>
            <a:ext cx="491683" cy="4916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319" y="4826281"/>
            <a:ext cx="491683" cy="4916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74" y="6242615"/>
            <a:ext cx="491683" cy="4916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7" y="6161593"/>
            <a:ext cx="491683" cy="4916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66" y="4381017"/>
            <a:ext cx="491683" cy="4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0" y="2986268"/>
            <a:ext cx="3217350" cy="3634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49" y="3848471"/>
            <a:ext cx="2381701" cy="2881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17" y="658068"/>
            <a:ext cx="491683" cy="491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89" y="1720167"/>
            <a:ext cx="491683" cy="491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10" y="2211850"/>
            <a:ext cx="491683" cy="49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76" y="903911"/>
            <a:ext cx="491683" cy="491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00" y="2288670"/>
            <a:ext cx="491683" cy="491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90" y="658069"/>
            <a:ext cx="491683" cy="49168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638254" y="5544273"/>
            <a:ext cx="812003" cy="1313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5400000">
            <a:off x="3111061" y="5762044"/>
            <a:ext cx="580656" cy="33617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>
            <a:off x="2788135" y="6340996"/>
            <a:ext cx="499337" cy="27779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1" y="3451185"/>
            <a:ext cx="1508895" cy="18873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9499" y="1687496"/>
            <a:ext cx="1559957" cy="17636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447" flipH="1">
            <a:off x="3025264" y="4538198"/>
            <a:ext cx="1695818" cy="1613035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4390636" y="5347503"/>
            <a:ext cx="1151956" cy="1510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94" y="4861667"/>
            <a:ext cx="1824283" cy="169050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66" y="1001062"/>
            <a:ext cx="2479324" cy="17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6597 L 0.12083 0.3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L -4.79167E-6 5.55556E-6 L -0.00703 0.01737 C -0.00768 0.01922 -0.00859 0.02061 -0.00898 0.02269 C -0.01002 0.02825 -0.01198 0.03982 -0.01393 0.0419 L -0.0168 0.04538 C -0.01823 0.04908 -0.02005 0.05209 -0.02083 0.05602 C -0.02161 0.06019 -0.02187 0.0632 -0.02383 0.06644 C -0.02461 0.06806 -0.02578 0.06852 -0.02669 0.06991 C -0.02851 0.07269 -0.03164 0.07871 -0.03164 0.07871 C -0.03203 0.08056 -0.03216 0.08241 -0.03268 0.08403 C -0.03333 0.08658 -0.03698 0.09468 -0.03763 0.0963 C -0.04114 0.11551 -0.03542 0.08635 -0.04049 0.10672 C -0.04141 0.11019 -0.04141 0.11436 -0.04258 0.11737 C -0.04323 0.11922 -0.04401 0.12084 -0.04453 0.12269 C -0.04935 0.13982 -0.04388 0.12454 -0.04844 0.13658 C -0.05391 0.17501 -0.05039 0.14584 -0.05039 0.22616 L -0.01393 0.20857 " pathEditMode="relative" ptsTypes="AAAAAAAAAAAAAAAA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1.66667E-6 0.0331 0.0263 0.05995 0.05872 0.05995 C 0.09687 0.05995 0.11055 0.03009 0.1164 0.01204 L 0.12239 -0.01204 C 0.12825 -0.03009 0.14284 -0.05996 0.18594 -0.05996 C 0.21341 -0.05996 0.24479 -0.0331 0.24479 1.85185E-6 C 0.24479 0.0331 0.21341 0.05995 0.18594 0.05995 C 0.14284 0.05995 0.12825 0.03009 0.12239 0.01204 L 0.1164 -0.01204 C 0.11055 -0.03009 0.09687 -0.05996 0.05872 -0.05996 C 0.0263 -0.05996 1.66667E-6 -0.0331 1.66667E-6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11" y="758222"/>
            <a:ext cx="491683" cy="491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05" y="2276715"/>
            <a:ext cx="491683" cy="49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73" y="3391624"/>
            <a:ext cx="491683" cy="491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24" y="2276715"/>
            <a:ext cx="491683" cy="491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56" y="3391624"/>
            <a:ext cx="2362184" cy="3225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7" y="0"/>
            <a:ext cx="3556068" cy="4051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78" y="532060"/>
            <a:ext cx="1978323" cy="254795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8387223" y="4200052"/>
            <a:ext cx="1067414" cy="1992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268847" y="4479403"/>
            <a:ext cx="1044196" cy="195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1322" r="3058"/>
          <a:stretch/>
        </p:blipFill>
        <p:spPr>
          <a:xfrm flipH="1">
            <a:off x="1051145" y="1934083"/>
            <a:ext cx="3093220" cy="26272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825" y="5521607"/>
            <a:ext cx="491683" cy="4916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90" y="903910"/>
            <a:ext cx="491683" cy="4916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94" y="6124725"/>
            <a:ext cx="491683" cy="4916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74" y="6192456"/>
            <a:ext cx="491683" cy="4916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22" y="942142"/>
            <a:ext cx="491683" cy="4916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63" y="4305271"/>
            <a:ext cx="1779453" cy="237886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0" y="3391624"/>
            <a:ext cx="4405891" cy="346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-3341" y="3746743"/>
            <a:ext cx="1227349" cy="101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3" y="532060"/>
            <a:ext cx="2539899" cy="113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84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01065 L -0.05377 0.05069 C -0.03984 0.05972 -0.01888 0.06458 0.00313 0.06458 C 0.02813 0.06458 0.04818 0.05972 0.06211 0.05069 L 0.12917 0.0106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3.54167E-6 -4.44444E-6 C -0.003 0.00695 -0.00677 0.0132 -0.00899 0.02084 C -0.00964 0.02338 -0.01003 0.02593 -0.01094 0.02801 C -0.01237 0.03125 -0.0142 0.0338 -0.01589 0.03681 C -0.01849 0.04144 -0.01784 0.04074 -0.02175 0.04561 C -0.0237 0.04792 -0.02565 0.05024 -0.02774 0.05255 C -0.02865 0.05371 -0.02982 0.05463 -0.0306 0.05602 C -0.03229 0.05903 -0.0336 0.0625 -0.03555 0.06482 C -0.04284 0.07338 -0.03373 0.06297 -0.04245 0.07176 C -0.04349 0.07292 -0.0444 0.07431 -0.04545 0.07524 C -0.04805 0.07778 -0.05339 0.08241 -0.05339 0.08241 C -0.05716 0.08912 -0.05313 0.08311 -0.05834 0.08774 C -0.05938 0.08866 -0.06016 0.09005 -0.0612 0.09121 C -0.0625 0.09237 -0.06393 0.09329 -0.06524 0.09468 C -0.0668 0.0963 -0.06836 0.09838 -0.07005 0.1 C -0.0711 0.1007 -0.07214 0.1007 -0.07305 0.10162 C -0.07787 0.10649 -0.07839 0.10903 -0.08295 0.11227 C -0.08425 0.11297 -0.08555 0.11343 -0.08685 0.11389 C -0.09558 0.12639 -0.08776 0.11737 -0.09675 0.12269 C -0.10196 0.1257 -0.09935 0.12593 -0.10365 0.12987 C -0.10573 0.13149 -0.10964 0.13264 -0.11159 0.13334 C -0.11185 0.13496 -0.11185 0.13704 -0.1125 0.13843 C -0.11485 0.14352 -0.11654 0.14375 -0.1194 0.14561 C -0.12214 0.14862 -0.12318 0.15024 -0.1263 0.15255 C -0.13164 0.15649 -0.13373 0.1551 -0.13815 0.1632 C -0.1392 0.16482 -0.13998 0.1669 -0.14115 0.16829 C -0.14297 0.17084 -0.14701 0.17547 -0.14701 0.17547 L -0.15104 0.18588 C -0.1517 0.18774 -0.15209 0.18959 -0.153 0.19121 L -0.15495 0.19468 C -0.15599 0.20024 -0.15703 0.20695 -0.1599 0.21042 L -0.16289 0.21389 C -0.16354 0.2169 -0.1638 0.22014 -0.16485 0.22269 C -0.16615 0.22616 -0.16849 0.22801 -0.16979 0.23149 C -0.17253 0.23889 -0.17084 0.23542 -0.17474 0.24213 C -0.175 0.24375 -0.175 0.24584 -0.17565 0.24723 C -0.17643 0.24908 -0.17774 0.24954 -0.17865 0.25093 C -0.18034 0.25348 -0.18216 0.25811 -0.18347 0.26135 C -0.18412 0.2632 -0.1849 0.26482 -0.18542 0.26667 C -0.1862 0.26991 -0.18737 0.27709 -0.18737 0.27709 L -0.19336 0.28079 " pathEditMode="relative" ptsTypes="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 Пупкин</dc:creator>
  <cp:lastModifiedBy>Пуп Пупкин</cp:lastModifiedBy>
  <cp:revision>9</cp:revision>
  <dcterms:created xsi:type="dcterms:W3CDTF">2015-02-06T17:51:40Z</dcterms:created>
  <dcterms:modified xsi:type="dcterms:W3CDTF">2015-02-06T19:13:45Z</dcterms:modified>
</cp:coreProperties>
</file>