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214445"/>
          </a:xfrm>
        </p:spPr>
        <p:txBody>
          <a:bodyPr>
            <a:normAutofit/>
          </a:bodyPr>
          <a:lstStyle/>
          <a:p>
            <a:r>
              <a:rPr lang="ru-RU" sz="1300" dirty="0" smtClean="0">
                <a:solidFill>
                  <a:srgbClr val="002060"/>
                </a:solidFill>
              </a:rPr>
              <a:t>Муниципальное казенное дошкольное образовательное учреждение</a:t>
            </a:r>
            <a:br>
              <a:rPr lang="ru-RU" sz="1300" dirty="0" smtClean="0">
                <a:solidFill>
                  <a:srgbClr val="002060"/>
                </a:solidFill>
              </a:rPr>
            </a:b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</a:rPr>
              <a:t>Бутурлиновский</a:t>
            </a:r>
            <a:r>
              <a:rPr lang="ru-RU" sz="1300" dirty="0" smtClean="0">
                <a:solidFill>
                  <a:srgbClr val="002060"/>
                </a:solidFill>
              </a:rPr>
              <a:t> детский сад №1 </a:t>
            </a:r>
            <a:r>
              <a:rPr lang="ru-RU" sz="1300" dirty="0" err="1" smtClean="0">
                <a:solidFill>
                  <a:srgbClr val="002060"/>
                </a:solidFill>
              </a:rPr>
              <a:t>общеразвивающего</a:t>
            </a:r>
            <a:r>
              <a:rPr lang="ru-RU" sz="1300" dirty="0" smtClean="0">
                <a:solidFill>
                  <a:srgbClr val="002060"/>
                </a:solidFill>
              </a:rPr>
              <a:t> вида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00174"/>
            <a:ext cx="6400800" cy="4786346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Презентация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открытого занятия в старшей группе на тему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«Сказочное путешествие»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400" dirty="0" smtClean="0"/>
              <a:t>                                                                       </a:t>
            </a:r>
            <a:r>
              <a:rPr lang="ru-RU" sz="1400" dirty="0" smtClean="0">
                <a:solidFill>
                  <a:srgbClr val="002060"/>
                </a:solidFill>
              </a:rPr>
              <a:t>Подготовила музыкальный руководитель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</a:t>
            </a:r>
            <a:r>
              <a:rPr lang="ru-RU" sz="1400" dirty="0" err="1" smtClean="0">
                <a:solidFill>
                  <a:srgbClr val="002060"/>
                </a:solidFill>
              </a:rPr>
              <a:t>Таранова</a:t>
            </a:r>
            <a:r>
              <a:rPr lang="ru-RU" sz="1400" dirty="0" smtClean="0">
                <a:solidFill>
                  <a:srgbClr val="002060"/>
                </a:solidFill>
              </a:rPr>
              <a:t> Н.А.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   </a:t>
            </a:r>
            <a:r>
              <a:rPr lang="ru-RU" sz="1400" dirty="0" smtClean="0">
                <a:solidFill>
                  <a:srgbClr val="002060"/>
                </a:solidFill>
              </a:rPr>
              <a:t>Бутурлиновка 2015г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</p:spPr>
        <p:txBody>
          <a:bodyPr>
            <a:normAutofit fontScale="97500"/>
          </a:bodyPr>
          <a:lstStyle/>
          <a:p>
            <a:r>
              <a:rPr lang="ru-RU" dirty="0" smtClean="0"/>
              <a:t>Задачи: Воспитывать умение слушать музыку, эмоционально откликаться на нее. Продолжать работу над чистотой интонирования в пении, правильно брать дыхание во время пения. Развивать творческую активность детей. Использовать на занятии здоровье – сберегающие технологии во всех видах музыкальной деятельности. Закреплять у детей чувства ритма.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</a:t>
            </a:r>
            <a:r>
              <a:rPr lang="ru-RU" sz="3200" dirty="0" smtClean="0"/>
              <a:t>По следам лесных зверей.</a:t>
            </a:r>
            <a:endParaRPr lang="ru-RU" sz="3200" dirty="0"/>
          </a:p>
        </p:txBody>
      </p:sp>
      <p:pic>
        <p:nvPicPr>
          <p:cNvPr id="4" name="Содержимое 3" descr="IMG_02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64305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Музыкальная эстафета</a:t>
            </a:r>
            <a:endParaRPr lang="ru-RU" sz="3200" dirty="0"/>
          </a:p>
        </p:txBody>
      </p:sp>
      <p:pic>
        <p:nvPicPr>
          <p:cNvPr id="4" name="Содержимое 3" descr="IMG_02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Слушание произведения П.И.Чайковского</a:t>
            </a:r>
            <a:endParaRPr lang="ru-RU" sz="3200" dirty="0"/>
          </a:p>
        </p:txBody>
      </p:sp>
      <p:pic>
        <p:nvPicPr>
          <p:cNvPr id="4" name="Содержимое 3" descr="IMG_02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Игра на необычном инструменте</a:t>
            </a:r>
            <a:endParaRPr lang="ru-RU" sz="3200" dirty="0"/>
          </a:p>
        </p:txBody>
      </p:sp>
      <p:pic>
        <p:nvPicPr>
          <p:cNvPr id="4" name="Содержимое 3" descr="IMG_02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Песня «Зимняя сказка»</a:t>
            </a:r>
            <a:endParaRPr lang="ru-RU" sz="3200" dirty="0"/>
          </a:p>
        </p:txBody>
      </p:sp>
      <p:pic>
        <p:nvPicPr>
          <p:cNvPr id="4" name="Содержимое 3" descr="IMG_02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Хоровод вокруг ёлки</a:t>
            </a:r>
            <a:endParaRPr lang="ru-RU" sz="3200" dirty="0"/>
          </a:p>
        </p:txBody>
      </p:sp>
      <p:pic>
        <p:nvPicPr>
          <p:cNvPr id="6" name="Содержимое 5" descr="P10104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102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казенное дошкольное образовательное учреждение  Бутурлиновский детский сад №1 общеразвивающего вида</vt:lpstr>
      <vt:lpstr>Слайд 2</vt:lpstr>
      <vt:lpstr>  По следам лесных зверей.</vt:lpstr>
      <vt:lpstr>Музыкальная эстафета</vt:lpstr>
      <vt:lpstr>Слушание произведения П.И.Чайковского</vt:lpstr>
      <vt:lpstr>Игра на необычном инструменте</vt:lpstr>
      <vt:lpstr>Песня «Зимняя сказка»</vt:lpstr>
      <vt:lpstr>Хоровод вокруг ёлки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12</cp:revision>
  <dcterms:created xsi:type="dcterms:W3CDTF">2014-01-30T07:07:54Z</dcterms:created>
  <dcterms:modified xsi:type="dcterms:W3CDTF">2015-06-01T13:00:50Z</dcterms:modified>
</cp:coreProperties>
</file>