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69" autoAdjust="0"/>
    <p:restoredTop sz="94660"/>
  </p:normalViewPr>
  <p:slideViewPr>
    <p:cSldViewPr>
      <p:cViewPr>
        <p:scale>
          <a:sx n="80" d="100"/>
          <a:sy n="80" d="100"/>
        </p:scale>
        <p:origin x="-146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873-1329661698.jpg"/>
          <p:cNvPicPr>
            <a:picLocks noChangeAspect="1"/>
          </p:cNvPicPr>
          <p:nvPr/>
        </p:nvPicPr>
        <p:blipFill>
          <a:blip r:embed="rId2"/>
          <a:srcRect t="2083" b="520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142844" y="214290"/>
            <a:ext cx="4643470" cy="4214818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714976" y="0"/>
            <a:ext cx="3429024" cy="300039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357554" y="2786058"/>
            <a:ext cx="2500330" cy="228601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857752" y="2643182"/>
            <a:ext cx="3786214" cy="3500462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034" y="3357538"/>
            <a:ext cx="3786214" cy="3500462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428992" y="0"/>
            <a:ext cx="3429024" cy="300039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214810" y="4357694"/>
            <a:ext cx="2500330" cy="228601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285984" y="785794"/>
            <a:ext cx="2500330" cy="228601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643670" y="2571744"/>
            <a:ext cx="2500330" cy="228601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1928802"/>
            <a:ext cx="2500330" cy="228601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214290"/>
            <a:ext cx="2500330" cy="228601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643670" y="4571984"/>
            <a:ext cx="2500330" cy="2286016"/>
          </a:xfrm>
          <a:prstGeom prst="star5">
            <a:avLst>
              <a:gd name="adj" fmla="val 28008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3286124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286124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42852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52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14414" y="1285860"/>
          <a:ext cx="3095647" cy="714380"/>
        </p:xfrm>
        <a:graphic>
          <a:graphicData uri="http://schemas.openxmlformats.org/presentationml/2006/ole">
            <p:oleObj spid="_x0000_s3074" name="Формула" r:id="rId3" imgW="99036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143504" y="1071546"/>
          <a:ext cx="1727210" cy="1110255"/>
        </p:xfrm>
        <a:graphic>
          <a:graphicData uri="http://schemas.openxmlformats.org/presentationml/2006/ole">
            <p:oleObj spid="_x0000_s3075" name="Формула" r:id="rId4" imgW="59688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785918" y="4143380"/>
          <a:ext cx="1832039" cy="1071570"/>
        </p:xfrm>
        <a:graphic>
          <a:graphicData uri="http://schemas.openxmlformats.org/presentationml/2006/ole">
            <p:oleObj spid="_x0000_s3076" name="Формула" r:id="rId5" imgW="67284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143503" y="4429132"/>
          <a:ext cx="1905013" cy="714380"/>
        </p:xfrm>
        <a:graphic>
          <a:graphicData uri="http://schemas.openxmlformats.org/presentationml/2006/ole">
            <p:oleObj spid="_x0000_s3077" name="Формула" r:id="rId6" imgW="60948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2976" y="2142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2142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335756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335756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3286124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42852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52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2142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142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35756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407" t="35834" r="61562" b="50000"/>
          <a:stretch>
            <a:fillRect/>
          </a:stretch>
        </p:blipFill>
        <p:spPr bwMode="auto">
          <a:xfrm>
            <a:off x="1857356" y="642918"/>
            <a:ext cx="1891007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39844" t="35834" r="53125" b="50000"/>
          <a:stretch>
            <a:fillRect/>
          </a:stretch>
        </p:blipFill>
        <p:spPr bwMode="auto">
          <a:xfrm>
            <a:off x="5286380" y="642918"/>
            <a:ext cx="1891007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48282" t="35834" r="44687" b="50000"/>
          <a:stretch>
            <a:fillRect/>
          </a:stretch>
        </p:blipFill>
        <p:spPr bwMode="auto">
          <a:xfrm>
            <a:off x="1928794" y="3857628"/>
            <a:ext cx="1891007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429124" y="3286124"/>
            <a:ext cx="3286212" cy="3071834"/>
            <a:chOff x="4429124" y="3286124"/>
            <a:chExt cx="3286212" cy="307183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429124" y="3286124"/>
              <a:ext cx="3286212" cy="307183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0562" y="3357562"/>
              <a:ext cx="5000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286380" y="3857628"/>
              <a:ext cx="1891007" cy="2143141"/>
              <a:chOff x="5286380" y="3857628"/>
              <a:chExt cx="1891007" cy="214314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57188" t="35834" r="35781" b="50000"/>
              <a:stretch>
                <a:fillRect/>
              </a:stretch>
            </p:blipFill>
            <p:spPr bwMode="auto">
              <a:xfrm>
                <a:off x="5286380" y="3857628"/>
                <a:ext cx="1891007" cy="214314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5" name="Овал 14"/>
              <p:cNvSpPr/>
              <p:nvPr/>
            </p:nvSpPr>
            <p:spPr>
              <a:xfrm>
                <a:off x="5500694" y="4286256"/>
                <a:ext cx="1357322" cy="1357322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3286124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286124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42852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52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2142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142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35756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335756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800000">
            <a:off x="2071670" y="857232"/>
            <a:ext cx="1358116" cy="1786744"/>
            <a:chOff x="3785388" y="1857364"/>
            <a:chExt cx="1358116" cy="17867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786182" y="1857364"/>
              <a:ext cx="1357322" cy="857256"/>
            </a:xfrm>
            <a:prstGeom prst="rect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3321835" y="3178967"/>
              <a:ext cx="928694" cy="1588"/>
            </a:xfrm>
            <a:prstGeom prst="line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 rot="-12000000">
            <a:off x="5408080" y="749990"/>
            <a:ext cx="1358910" cy="1786744"/>
            <a:chOff x="5429256" y="1857364"/>
            <a:chExt cx="1358910" cy="17867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429256" y="1857364"/>
              <a:ext cx="1357322" cy="857256"/>
            </a:xfrm>
            <a:prstGeom prst="rect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6323025" y="3178967"/>
              <a:ext cx="928694" cy="1588"/>
            </a:xfrm>
            <a:prstGeom prst="line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 rot="-6600000">
            <a:off x="2107168" y="3907914"/>
            <a:ext cx="1358116" cy="1786744"/>
            <a:chOff x="3785388" y="1857364"/>
            <a:chExt cx="1358116" cy="17867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786182" y="1857364"/>
              <a:ext cx="1357322" cy="857256"/>
            </a:xfrm>
            <a:prstGeom prst="rect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3321835" y="3178967"/>
              <a:ext cx="928694" cy="1588"/>
            </a:xfrm>
            <a:prstGeom prst="line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 rot="6000000">
            <a:off x="5390724" y="4002444"/>
            <a:ext cx="1358116" cy="1786744"/>
            <a:chOff x="3785388" y="1857364"/>
            <a:chExt cx="1358116" cy="178674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86182" y="1857364"/>
              <a:ext cx="1357322" cy="857256"/>
            </a:xfrm>
            <a:prstGeom prst="rect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3321835" y="3178967"/>
              <a:ext cx="928694" cy="1588"/>
            </a:xfrm>
            <a:prstGeom prst="line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-1329661698.jpg"/>
          <p:cNvPicPr>
            <a:picLocks noChangeAspect="1"/>
          </p:cNvPicPr>
          <p:nvPr/>
        </p:nvPicPr>
        <p:blipFill>
          <a:blip r:embed="rId2"/>
          <a:srcRect t="2083" b="520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857232"/>
            <a:ext cx="708559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ФИНАЛ</a:t>
            </a:r>
            <a:endParaRPr lang="ru-RU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8662" y="2214554"/>
            <a:ext cx="78027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АРИФМЕТИКА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3-1329661698.jpg"/>
          <p:cNvPicPr>
            <a:picLocks noChangeAspect="1"/>
          </p:cNvPicPr>
          <p:nvPr/>
        </p:nvPicPr>
        <p:blipFill>
          <a:blip r:embed="rId2"/>
          <a:srcRect t="2083" b="520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5786" y="1428736"/>
            <a:ext cx="78973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Всем, всем, всем –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огромное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спасибо!!!!!!!!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-1329661698.jpg"/>
          <p:cNvPicPr>
            <a:picLocks noChangeAspect="1"/>
          </p:cNvPicPr>
          <p:nvPr/>
        </p:nvPicPr>
        <p:blipFill>
          <a:blip r:embed="rId2"/>
          <a:srcRect t="2083" b="520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500042"/>
            <a:ext cx="501291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</a:t>
            </a:r>
            <a:r>
              <a:rPr lang="ru-RU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</a:t>
            </a:r>
            <a:endParaRPr lang="ru-RU" sz="19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0" y="0"/>
            <a:ext cx="3000396" cy="3357586"/>
            <a:chOff x="0" y="0"/>
            <a:chExt cx="3000396" cy="335758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28594" t="55001" r="59687" b="21666"/>
            <a:stretch>
              <a:fillRect/>
            </a:stretch>
          </p:blipFill>
          <p:spPr bwMode="auto">
            <a:xfrm>
              <a:off x="500034" y="285728"/>
              <a:ext cx="2071702" cy="25003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00034" y="2643182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К.Ф.ГАУСС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71802" y="0"/>
            <a:ext cx="3000396" cy="3357586"/>
            <a:chOff x="3071802" y="0"/>
            <a:chExt cx="3000396" cy="335758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071802" y="0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42656" t="55001" r="46562" b="21666"/>
            <a:stretch>
              <a:fillRect/>
            </a:stretch>
          </p:blipFill>
          <p:spPr bwMode="auto">
            <a:xfrm>
              <a:off x="3500430" y="357166"/>
              <a:ext cx="2071702" cy="2522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500430" y="2643182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ЕВКЛИД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71802" y="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143604" y="0"/>
            <a:ext cx="3000396" cy="3357586"/>
            <a:chOff x="6143604" y="0"/>
            <a:chExt cx="3000396" cy="335758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43604" y="0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56250" t="54878" r="32968" b="21666"/>
            <a:stretch>
              <a:fillRect/>
            </a:stretch>
          </p:blipFill>
          <p:spPr bwMode="auto">
            <a:xfrm>
              <a:off x="6500826" y="325186"/>
              <a:ext cx="2071702" cy="25354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6143636" y="2714620"/>
              <a:ext cx="3000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Н.И.ЛОБАЧЕВСКИЙ</a:t>
              </a:r>
              <a:endParaRPr lang="ru-RU" sz="14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43636" y="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3500414"/>
            <a:ext cx="3000396" cy="3357586"/>
            <a:chOff x="0" y="3500414"/>
            <a:chExt cx="3000396" cy="335758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3500414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l="28907" t="28334" r="60781" b="49404"/>
            <a:stretch>
              <a:fillRect/>
            </a:stretch>
          </p:blipFill>
          <p:spPr bwMode="auto">
            <a:xfrm>
              <a:off x="571472" y="3929066"/>
              <a:ext cx="2000264" cy="24288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00034" y="6143644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ПИФАГОР</a:t>
              </a: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350043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071802" y="3500414"/>
            <a:ext cx="3000396" cy="3357586"/>
            <a:chOff x="3071802" y="3500414"/>
            <a:chExt cx="3000396" cy="335758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071802" y="3500414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 l="42499" t="28334" r="46719" b="48333"/>
            <a:stretch>
              <a:fillRect/>
            </a:stretch>
          </p:blipFill>
          <p:spPr bwMode="auto">
            <a:xfrm>
              <a:off x="3571868" y="3929066"/>
              <a:ext cx="2000264" cy="24351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3500430" y="6143644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АРХИМЕД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71802" y="350043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43604" y="3500414"/>
            <a:ext cx="3000396" cy="3357586"/>
            <a:chOff x="6143604" y="3500414"/>
            <a:chExt cx="3000396" cy="335758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143604" y="3500414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 l="56094" t="28333" r="33594" b="49040"/>
            <a:stretch>
              <a:fillRect/>
            </a:stretch>
          </p:blipFill>
          <p:spPr bwMode="auto">
            <a:xfrm>
              <a:off x="6786578" y="3929065"/>
              <a:ext cx="1928826" cy="23804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643702" y="6143644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ФАЛЕС</a:t>
              </a: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143636" y="350043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-1329661698.jpg"/>
          <p:cNvPicPr>
            <a:picLocks noChangeAspect="1"/>
          </p:cNvPicPr>
          <p:nvPr/>
        </p:nvPicPr>
        <p:blipFill>
          <a:blip r:embed="rId2"/>
          <a:srcRect t="2083" b="520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500042"/>
            <a:ext cx="56925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II </a:t>
            </a:r>
            <a:r>
              <a:rPr lang="ru-RU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</a:t>
            </a:r>
            <a:endParaRPr lang="ru-RU" sz="19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0" y="0"/>
            <a:ext cx="3000396" cy="3357586"/>
            <a:chOff x="0" y="0"/>
            <a:chExt cx="3000396" cy="335758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034" y="135729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ЛОКОТЬ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071802" y="0"/>
            <a:ext cx="3000396" cy="3357586"/>
            <a:chOff x="3071802" y="0"/>
            <a:chExt cx="3000396" cy="335758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071802" y="0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1868" y="1357298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ДЮЙМ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71802" y="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143604" y="0"/>
            <a:ext cx="3000396" cy="3357586"/>
            <a:chOff x="6143604" y="0"/>
            <a:chExt cx="3000396" cy="335758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143604" y="0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72264" y="1357298"/>
              <a:ext cx="21431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ФУТ</a:t>
              </a:r>
              <a:endParaRPr lang="ru-RU" sz="1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143636" y="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0" y="3500414"/>
            <a:ext cx="3000396" cy="3357586"/>
            <a:chOff x="0" y="3500414"/>
            <a:chExt cx="3000396" cy="335758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3500414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034" y="4857760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АРШИН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350043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071802" y="3500414"/>
            <a:ext cx="3000396" cy="3357586"/>
            <a:chOff x="3071802" y="3500414"/>
            <a:chExt cx="3000396" cy="335758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071802" y="3500414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71868" y="4857760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САЖЕНЬ</a:t>
              </a:r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071802" y="350043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143604" y="3500414"/>
            <a:ext cx="3000396" cy="3357586"/>
            <a:chOff x="6143604" y="3500414"/>
            <a:chExt cx="3000396" cy="335758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143604" y="3500414"/>
              <a:ext cx="3000396" cy="33575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15140" y="4857760"/>
              <a:ext cx="2071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ЯРД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143636" y="350043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-1329661698.jpg"/>
          <p:cNvPicPr>
            <a:picLocks noChangeAspect="1"/>
          </p:cNvPicPr>
          <p:nvPr/>
        </p:nvPicPr>
        <p:blipFill>
          <a:blip r:embed="rId2"/>
          <a:srcRect t="2083" b="520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637225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III </a:t>
            </a:r>
            <a:r>
              <a:rPr lang="ru-RU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</a:t>
            </a:r>
            <a:endParaRPr lang="ru-RU" sz="19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929322" y="1500174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00166" y="1500174"/>
            <a:ext cx="50006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1000108"/>
            <a:ext cx="785818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86050" y="1000108"/>
            <a:ext cx="785818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868" y="1000108"/>
            <a:ext cx="785818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57686" y="1000108"/>
            <a:ext cx="785818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143504" y="1000108"/>
            <a:ext cx="785818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929322" y="1000108"/>
            <a:ext cx="785818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715140" y="1000108"/>
            <a:ext cx="785818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2285992"/>
            <a:ext cx="50006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3071810"/>
            <a:ext cx="50006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500166" y="3857628"/>
            <a:ext cx="50006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4643446"/>
            <a:ext cx="50006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15140" y="1500174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2285992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15140" y="2285992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29322" y="3071810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15140" y="3071810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857628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15140" y="3857628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929322" y="4643446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15140" y="4643446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357686" y="1500174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43504" y="1500174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786050" y="1500174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1500174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000232" y="1500174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57686" y="2285992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143504" y="2285992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786050" y="2285992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2285992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000232" y="2285992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357686" y="3071810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43504" y="3071810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86050" y="3071810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71868" y="3071810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00232" y="3071810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57686" y="3857628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143504" y="3857628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86050" y="3857628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571868" y="3857628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000232" y="3857628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357686" y="4643446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143504" y="4643446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786050" y="4643446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571868" y="4643446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000232" y="4643446"/>
            <a:ext cx="78581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000232" y="1500174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786050" y="1500174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3571868" y="1500174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357686" y="1500174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143504" y="1500174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2000232" y="2285992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786050" y="2285992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571868" y="2285992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4357686" y="2285992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5143504" y="2285992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000232" y="3071810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2786050" y="3071810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571868" y="3071810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357686" y="3071810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143504" y="3071810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2000232" y="3857628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786050" y="3857628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3571868" y="3857628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4357686" y="3857628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143504" y="3857628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2000232" y="4643446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2786050" y="4643446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3571868" y="4643446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357686" y="4643446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5143504" y="4643446"/>
            <a:ext cx="78581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5929322" y="1500174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715140" y="1500174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929322" y="2285992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6715140" y="2285992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929322" y="3071810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715140" y="3071810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929322" y="3857628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6715140" y="3857628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929322" y="4643446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715140" y="4643446"/>
            <a:ext cx="785818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decel="100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decel="100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" decel="100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" decel="100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" decel="100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" decel="100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decel="100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" decel="100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decel="100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" decel="100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" decel="100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3-1329661698.jpg"/>
          <p:cNvPicPr>
            <a:picLocks noChangeAspect="1"/>
          </p:cNvPicPr>
          <p:nvPr/>
        </p:nvPicPr>
        <p:blipFill>
          <a:blip r:embed="rId2"/>
          <a:srcRect t="2083" b="520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652133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</a:t>
            </a:r>
            <a:endParaRPr lang="ru-RU" sz="19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429124" y="3286124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071538" y="3286124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29124" y="142852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71538" y="142852"/>
            <a:ext cx="3286212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531" t="25399" r="50313" b="46232"/>
          <a:stretch>
            <a:fillRect/>
          </a:stretch>
        </p:blipFill>
        <p:spPr bwMode="auto">
          <a:xfrm>
            <a:off x="1071538" y="428604"/>
            <a:ext cx="3248376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/>
          <a:srcRect l="47343" t="51668" r="33906" b="20832"/>
          <a:stretch>
            <a:fillRect/>
          </a:stretch>
        </p:blipFill>
        <p:spPr bwMode="auto">
          <a:xfrm>
            <a:off x="4429123" y="3500438"/>
            <a:ext cx="320388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/>
          <a:srcRect l="46405" t="25000" r="32500" b="44999"/>
          <a:stretch>
            <a:fillRect/>
          </a:stretch>
        </p:blipFill>
        <p:spPr bwMode="auto">
          <a:xfrm>
            <a:off x="4429124" y="357166"/>
            <a:ext cx="321471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/>
          <a:srcRect l="29532" t="50001" r="51250" b="22499"/>
          <a:stretch>
            <a:fillRect/>
          </a:stretch>
        </p:blipFill>
        <p:spPr bwMode="auto">
          <a:xfrm>
            <a:off x="1036901" y="3500438"/>
            <a:ext cx="3283984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TextBox 47"/>
          <p:cNvSpPr txBox="1"/>
          <p:nvPr/>
        </p:nvSpPr>
        <p:spPr>
          <a:xfrm>
            <a:off x="1142976" y="2142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00562" y="214290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2976" y="335756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00562" y="3357562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714356"/>
            <a:ext cx="35719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642918"/>
            <a:ext cx="35719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3857628"/>
            <a:ext cx="35719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3714752"/>
            <a:ext cx="35719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106</Words>
  <PresentationFormat>Экран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Кузнецовы</dc:creator>
  <cp:lastModifiedBy>пу 15</cp:lastModifiedBy>
  <cp:revision>22</cp:revision>
  <dcterms:created xsi:type="dcterms:W3CDTF">2012-12-17T11:04:03Z</dcterms:created>
  <dcterms:modified xsi:type="dcterms:W3CDTF">2006-12-31T20:11:37Z</dcterms:modified>
</cp:coreProperties>
</file>