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CCE-8D5A-4A22-B62F-D5412F58C361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EFDF-0E79-4FF3-9E6D-5A9D4FA48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53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CCE-8D5A-4A22-B62F-D5412F58C361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EFDF-0E79-4FF3-9E6D-5A9D4FA48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1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CCE-8D5A-4A22-B62F-D5412F58C361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EFDF-0E79-4FF3-9E6D-5A9D4FA48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60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CCE-8D5A-4A22-B62F-D5412F58C361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EFDF-0E79-4FF3-9E6D-5A9D4FA48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11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CCE-8D5A-4A22-B62F-D5412F58C361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EFDF-0E79-4FF3-9E6D-5A9D4FA48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93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CCE-8D5A-4A22-B62F-D5412F58C361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EFDF-0E79-4FF3-9E6D-5A9D4FA48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CCE-8D5A-4A22-B62F-D5412F58C361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EFDF-0E79-4FF3-9E6D-5A9D4FA48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74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CCE-8D5A-4A22-B62F-D5412F58C361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EFDF-0E79-4FF3-9E6D-5A9D4FA48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5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CCE-8D5A-4A22-B62F-D5412F58C361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EFDF-0E79-4FF3-9E6D-5A9D4FA48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99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CCE-8D5A-4A22-B62F-D5412F58C361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EFDF-0E79-4FF3-9E6D-5A9D4FA48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8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CCE-8D5A-4A22-B62F-D5412F58C361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EFDF-0E79-4FF3-9E6D-5A9D4FA48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56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43CCE-8D5A-4A22-B62F-D5412F58C361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BEFDF-0E79-4FF3-9E6D-5A9D4FA48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97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gif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C:\Users\Родители\Desktop\ШАБЛОНЫ\прозрачные анимашки\прозрачные картинки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" y="1538"/>
            <a:ext cx="9143999" cy="68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3" y="2967335"/>
            <a:ext cx="56166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692696"/>
            <a:ext cx="734982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Деловая игра для педагогов. </a:t>
            </a:r>
          </a:p>
          <a:p>
            <a:endParaRPr lang="ru-RU" sz="4000" b="1" dirty="0">
              <a:latin typeface="Arial Narrow" pitchFamily="34" charset="0"/>
            </a:endParaRPr>
          </a:p>
          <a:p>
            <a:r>
              <a:rPr lang="ru-RU" sz="6600" b="1" dirty="0" smtClean="0">
                <a:solidFill>
                  <a:srgbClr val="FF0000"/>
                </a:solidFill>
                <a:latin typeface="Arial Narrow" pitchFamily="34" charset="0"/>
                <a:cs typeface="Aharoni" pitchFamily="2" charset="-79"/>
              </a:rPr>
              <a:t>«Любопытные почемучки»</a:t>
            </a:r>
            <a:endParaRPr lang="ru-RU" sz="6600" b="1" dirty="0">
              <a:solidFill>
                <a:srgbClr val="FF0000"/>
              </a:solidFill>
              <a:latin typeface="Arial Narrow" pitchFamily="34" charset="0"/>
              <a:cs typeface="Aharoni" pitchFamily="2" charset="-79"/>
            </a:endParaRPr>
          </a:p>
        </p:txBody>
      </p:sp>
      <p:pic>
        <p:nvPicPr>
          <p:cNvPr id="1027" name="Picture 3" descr="C:\Users\Родители\Desktop\ШАБЛОНЫ\прозрачные анимашки\s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-99392"/>
            <a:ext cx="275272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624" y="6309320"/>
            <a:ext cx="8466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МБДОУ №10 «Сказка» Лебеденко Н.Н.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692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дители\Desktop\для аттестации картинки\i (3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7271"/>
            <a:ext cx="3923928" cy="368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Родители\Desktop\для аттестации картинки\i (3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"/>
            <a:ext cx="4572000" cy="317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Родители\Desktop\для аттестации картинки\i (3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62"/>
            <a:ext cx="4572000" cy="328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Родители\Desktop\для аттестации картинки\i (3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924" y="3177270"/>
            <a:ext cx="5301076" cy="368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9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одители\Desktop\для аттестации картинки\i (3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4572000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одители\Desktop\для аттестации картинки\i (4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4572000" cy="3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Родители\Desktop\для аттестации картинки\i (4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65" y="0"/>
            <a:ext cx="4884035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Родители\Desktop\для аттестации картинки\i (4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59965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0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одители\Desktop\для аттестации картинки\i (4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0072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Родители\Desktop\для аттестации картинки\i (4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923928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Родители\Desktop\для аттестации картинки\i (4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644008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Родители\Desktop\для аттестации картинки\i (4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216752"/>
            <a:ext cx="4644009" cy="36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9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одители\Desktop\для аттестации картинки\i (4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5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Родители\Desktop\для аттестации картинки\i (4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20" y="0"/>
            <a:ext cx="4857679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Родители\Desktop\для аттестации картинки\i (5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933056"/>
            <a:ext cx="4272067" cy="292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Родители\Desktop\для аттестации картинки\i (5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74419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16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Родители\Desktop\для аттестации картинки\i (5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716016" cy="366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Родители\Desktop\для аттестации картинки\i (5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333763"/>
            <a:ext cx="4427983" cy="35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Родители\Desktop\для аттестации картинки\i (5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717" y="404664"/>
            <a:ext cx="44237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Родители\Desktop\для аттестации картинки\i (5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60067"/>
            <a:ext cx="3960440" cy="319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Родители\Desktop\для аттестации картинки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192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Родители\Desktop\для аттестации картинки\images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493204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Родители\Desktop\для аттестации картинки\images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4211960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Родители\Desktop\для аттестации картинки\images (1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73016"/>
            <a:ext cx="4932040" cy="32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59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дители\Desktop\ШАБЛОНЫ\анимации\pic (24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859" y="2967335"/>
            <a:ext cx="888429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Всем большое спасибо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 descr="C:\Users\Родители\Desktop\ШАБЛОНЫ\анимации\s1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243408"/>
            <a:ext cx="235267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62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одители\Desktop\ШАБЛОНЫ\анимации\getImage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64" y="0"/>
            <a:ext cx="91558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268761"/>
            <a:ext cx="691276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llegretto Script One" pitchFamily="66" charset="-52"/>
                <a:cs typeface="Aharoni" pitchFamily="2" charset="-79"/>
              </a:rPr>
              <a:t>До новых</a:t>
            </a:r>
          </a:p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llegretto Script One" pitchFamily="66" charset="-52"/>
                <a:cs typeface="Aharoni" pitchFamily="2" charset="-79"/>
              </a:rPr>
              <a:t> встреч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llegretto Script One" pitchFamily="66" charset="-52"/>
                <a:cs typeface="Aharoni" pitchFamily="2" charset="-79"/>
              </a:rPr>
              <a:t>!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Allegretto Script One" pitchFamily="66" charset="-52"/>
              <a:cs typeface="Aharoni" pitchFamily="2" charset="-79"/>
            </a:endParaRPr>
          </a:p>
        </p:txBody>
      </p:sp>
      <p:pic>
        <p:nvPicPr>
          <p:cNvPr id="3075" name="Picture 3" descr="C:\Users\Родители\Desktop\ШАБЛОНЫ\анимации\b1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25" y="2204864"/>
            <a:ext cx="173355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Родители\Desktop\ШАБЛОНЫ\анимации\b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06062"/>
            <a:ext cx="1500187" cy="130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Родители\Desktop\ШАБЛОНЫ\анимации\b2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624" y="4043171"/>
            <a:ext cx="2124075" cy="281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14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Родители\Desktop\для аттестации картинки\i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44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Родители\Desktop\для аттестации картинки\i (2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052053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346833"/>
            <a:ext cx="82950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Детское экспериментирование в детском саду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3075" name="Picture 3" descr="C:\Users\Родители\Desktop\ШАБЛОНЫ\анимации\pic (11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0688"/>
            <a:ext cx="145432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2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дители\Desktop\ШАБЛОНЫ\images (4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548681"/>
            <a:ext cx="52383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Люди, научившиеся наблюдениям и опытам, приобретают способности сами ставить вопросы и получать на них фактические ответы, оказываясь на более высоком умственном и нравственном уровне в сравнении с теми, кто такой школы не прошел».</a:t>
            </a:r>
            <a:br>
              <a:rPr lang="ru-RU" sz="2800" dirty="0"/>
            </a:br>
            <a:r>
              <a:rPr lang="ru-RU" sz="2800" dirty="0" err="1" smtClean="0"/>
              <a:t>К.Е.Темирязев</a:t>
            </a:r>
            <a:r>
              <a:rPr lang="ru-RU" sz="2800" dirty="0"/>
              <a:t>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8" name="Picture 4" descr="C:\Users\Родители\Desktop\ШАБЛОНЫ\прозрачные анимашки\прозрачные картинки\i (2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33" y="764704"/>
            <a:ext cx="16002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7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одители\Desktop\ШАБЛОНЫ\images (8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3"/>
            <a:ext cx="9246278" cy="68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253"/>
            <a:ext cx="8533183" cy="621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Родители\Desktop\ШАБЛОНЫ\анимации\razdelitel_3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589240"/>
            <a:ext cx="518457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2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Родители\Desktop\ШАБЛОНЫ\анимации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324036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Родители\Desktop\ШАБЛОНЫ\images (5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18" y="-10989"/>
            <a:ext cx="9189117" cy="687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564727"/>
            <a:ext cx="4104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МЕТРЫ</a:t>
            </a:r>
            <a:endParaRPr lang="ru-RU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285293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МОЛОДЁЖКА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10" name="Picture 2" descr="C:\Users\Родители\Desktop\ШАБЛОНЫ\анимации\fyr00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10990"/>
            <a:ext cx="2736304" cy="301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одители\Desktop\ШАБЛОНЫ\анимации\fe_we_1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320" y="0"/>
            <a:ext cx="1905000" cy="15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Родители\Desktop\ШАБЛОНЫ\анимации\fe_we_1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89040"/>
            <a:ext cx="26513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Родители\Desktop\ШАБЛОНЫ\анимации\fe_we_1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4765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Родители\Desktop\ШАБЛОНЫ\анимации\fe_we_1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676" y="236848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Родители\Desktop\ШАБЛОНЫ\анимации\fe_we_1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0" y="3320988"/>
            <a:ext cx="2524504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5572" y="1196752"/>
            <a:ext cx="1967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 команда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940152" y="2132856"/>
            <a:ext cx="1784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 команда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6207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дители\Desktop\ШАБЛОНЫ\images (7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239"/>
            <a:ext cx="9144000" cy="68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916831"/>
            <a:ext cx="59766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</a:t>
            </a:r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1" y="1772816"/>
            <a:ext cx="5832648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«Расскажи – и я забуду !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Покажи - и я запомню !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Дай попробовать – и я</a:t>
            </a:r>
          </a:p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ойму!»</a:t>
            </a:r>
          </a:p>
          <a:p>
            <a:pPr algn="ctr"/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5989355"/>
            <a:ext cx="3073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Китайская мудрость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 descr="C:\Users\Родители\Desktop\для аттестации картинки\i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1" y="4405163"/>
            <a:ext cx="14859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Родители\Desktop\ШАБЛОНЫ\анимации\pic (38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9144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Родители\Desktop\ШАБЛОНЫ\анимации\387918622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6" y="476672"/>
            <a:ext cx="9239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Родители\Desktop\ШАБЛОНЫ\анимации\pinokio_9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17" y="1772816"/>
            <a:ext cx="258127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8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одители\Desktop\для аттестации картинки\i (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" y="3140968"/>
            <a:ext cx="4049614" cy="371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Родители\Desktop\для аттестации картинки\i (2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121" y="3090064"/>
            <a:ext cx="5088878" cy="376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Родители\Desktop\для аттестации картинки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613" y="0"/>
            <a:ext cx="5094385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Родители\Desktop\для аттестации картинки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" y="0"/>
            <a:ext cx="404410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75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Родители\Desktop\для аттестации картинки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508734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Родители\Desktop\для аттестации картинки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40" y="3573016"/>
            <a:ext cx="4553760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Родители\Desktop\для аттестации картинки\images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033"/>
            <a:ext cx="1962456" cy="31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Родители\Desktop\для аттестации картинки\images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343" y="1"/>
            <a:ext cx="4056657" cy="35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Родители\Desktop\для аттестации картинки\images 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17032"/>
            <a:ext cx="2699791" cy="31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82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Родители\Desktop\для аттестации картинки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" y="1700808"/>
            <a:ext cx="4576192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Родители\Desktop\для аттестации картинки\grandmas_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Родители\Desktop\для аттестации картинки\i (3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8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2543</TotalTime>
  <Words>101</Words>
  <Application>Microsoft Office PowerPoint</Application>
  <PresentationFormat>Экран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Родители</dc:creator>
  <cp:lastModifiedBy>Родители</cp:lastModifiedBy>
  <cp:revision>47</cp:revision>
  <dcterms:created xsi:type="dcterms:W3CDTF">2015-04-19T17:29:46Z</dcterms:created>
  <dcterms:modified xsi:type="dcterms:W3CDTF">2015-07-06T16:53:18Z</dcterms:modified>
</cp:coreProperties>
</file>