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7" r:id="rId15"/>
    <p:sldId id="268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DC7C273-82A4-4F83-9716-3E5A00A25E51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B523945-9B36-44F8-9CAB-BAF24DA7D8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7C273-82A4-4F83-9716-3E5A00A25E51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23945-9B36-44F8-9CAB-BAF24DA7D8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7C273-82A4-4F83-9716-3E5A00A25E51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23945-9B36-44F8-9CAB-BAF24DA7D8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C7C273-82A4-4F83-9716-3E5A00A25E51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B523945-9B36-44F8-9CAB-BAF24DA7D8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DC7C273-82A4-4F83-9716-3E5A00A25E51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B523945-9B36-44F8-9CAB-BAF24DA7D8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7C273-82A4-4F83-9716-3E5A00A25E51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23945-9B36-44F8-9CAB-BAF24DA7D8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7C273-82A4-4F83-9716-3E5A00A25E51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23945-9B36-44F8-9CAB-BAF24DA7D8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C7C273-82A4-4F83-9716-3E5A00A25E51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B523945-9B36-44F8-9CAB-BAF24DA7D8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7C273-82A4-4F83-9716-3E5A00A25E51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23945-9B36-44F8-9CAB-BAF24DA7D8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C7C273-82A4-4F83-9716-3E5A00A25E51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B523945-9B36-44F8-9CAB-BAF24DA7D8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C7C273-82A4-4F83-9716-3E5A00A25E51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B523945-9B36-44F8-9CAB-BAF24DA7D8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DC7C273-82A4-4F83-9716-3E5A00A25E51}" type="datetimeFigureOut">
              <a:rPr lang="ru-RU" smtClean="0"/>
              <a:pPr/>
              <a:t>11.11.2010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B523945-9B36-44F8-9CAB-BAF24DA7D8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54494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ЗВЕЗДНЫЙ                 ЧАС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4-конечная звезда 2"/>
          <p:cNvSpPr/>
          <p:nvPr/>
        </p:nvSpPr>
        <p:spPr>
          <a:xfrm>
            <a:off x="642910" y="428604"/>
            <a:ext cx="1143008" cy="92869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4-конечная звезда 3"/>
          <p:cNvSpPr/>
          <p:nvPr/>
        </p:nvSpPr>
        <p:spPr>
          <a:xfrm>
            <a:off x="6500826" y="357166"/>
            <a:ext cx="1285884" cy="1000132"/>
          </a:xfrm>
          <a:prstGeom prst="star4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4214810" y="1071546"/>
            <a:ext cx="928694" cy="1143008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1000100" y="5000636"/>
            <a:ext cx="1143008" cy="1357322"/>
          </a:xfrm>
          <a:prstGeom prst="star4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6000760" y="4572008"/>
            <a:ext cx="1357322" cy="1500198"/>
          </a:xfrm>
          <a:prstGeom prst="star4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357298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ru-RU" sz="8000" b="1" dirty="0" smtClean="0">
                <a:solidFill>
                  <a:srgbClr val="C00000"/>
                </a:solidFill>
              </a:rPr>
              <a:t>  3  тур.</a:t>
            </a:r>
            <a:endParaRPr lang="ru-RU" sz="8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928662" y="2357430"/>
            <a:ext cx="1785950" cy="2571768"/>
          </a:xfrm>
          <a:prstGeom prst="star4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ятно 1 4"/>
          <p:cNvSpPr/>
          <p:nvPr/>
        </p:nvSpPr>
        <p:spPr>
          <a:xfrm>
            <a:off x="5286380" y="3071810"/>
            <a:ext cx="1928826" cy="2357454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</a:rPr>
              <a:t>1. Выберите четырехугольники: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14414" y="2000240"/>
            <a:ext cx="164307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Трапеция 4"/>
          <p:cNvSpPr/>
          <p:nvPr/>
        </p:nvSpPr>
        <p:spPr>
          <a:xfrm>
            <a:off x="1214414" y="3500438"/>
            <a:ext cx="1714512" cy="571504"/>
          </a:xfrm>
          <a:prstGeom prst="trapezoi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285852" y="4643446"/>
            <a:ext cx="1643074" cy="64294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омб 6"/>
          <p:cNvSpPr/>
          <p:nvPr/>
        </p:nvSpPr>
        <p:spPr>
          <a:xfrm>
            <a:off x="1500166" y="5572140"/>
            <a:ext cx="1000132" cy="928694"/>
          </a:xfrm>
          <a:prstGeom prst="diamond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2.    </a:t>
            </a:r>
            <a:r>
              <a:rPr lang="ru-RU" b="1" dirty="0" smtClean="0">
                <a:solidFill>
                  <a:srgbClr val="C00000"/>
                </a:solidFill>
              </a:rPr>
              <a:t>80 – 30 =50.  </a:t>
            </a:r>
            <a:r>
              <a:rPr lang="ru-RU" b="1" dirty="0" smtClean="0">
                <a:solidFill>
                  <a:srgbClr val="0000FF"/>
                </a:solidFill>
              </a:rPr>
              <a:t>Уменьшаемое увеличили на 1.  Что произошло с разностью?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428868"/>
            <a:ext cx="7467600" cy="4045084"/>
          </a:xfrm>
        </p:spPr>
        <p:txBody>
          <a:bodyPr/>
          <a:lstStyle/>
          <a:p>
            <a:pPr marL="457200" indent="-457200">
              <a:buNone/>
            </a:pPr>
            <a:r>
              <a:rPr lang="ru-RU" sz="3200" b="1" dirty="0" smtClean="0"/>
              <a:t>1. Увеличилась на 1.</a:t>
            </a:r>
          </a:p>
          <a:p>
            <a:pPr marL="457200" indent="-457200">
              <a:buAutoNum type="arabicPeriod"/>
            </a:pPr>
            <a:endParaRPr lang="ru-RU" sz="3200" b="1" dirty="0" smtClean="0"/>
          </a:p>
          <a:p>
            <a:pPr marL="457200" indent="-457200">
              <a:buNone/>
            </a:pPr>
            <a:r>
              <a:rPr lang="ru-RU" sz="3200" b="1" dirty="0" smtClean="0"/>
              <a:t>2. Осталось без изменения.</a:t>
            </a:r>
          </a:p>
          <a:p>
            <a:pPr marL="457200" indent="-457200">
              <a:buNone/>
            </a:pPr>
            <a:endParaRPr lang="ru-RU" sz="3200" b="1" dirty="0" smtClean="0"/>
          </a:p>
          <a:p>
            <a:pPr marL="457200" indent="-457200">
              <a:buNone/>
            </a:pPr>
            <a:r>
              <a:rPr lang="ru-RU" sz="3200" b="1" dirty="0" smtClean="0"/>
              <a:t>3. Уменьшилась на 1.</a:t>
            </a:r>
          </a:p>
          <a:p>
            <a:pPr marL="457200" indent="-457200">
              <a:buNone/>
            </a:pPr>
            <a:endParaRPr lang="ru-RU" sz="3200" b="1" dirty="0" smtClean="0"/>
          </a:p>
          <a:p>
            <a:pPr marL="457200" indent="-457200">
              <a:buNone/>
            </a:pPr>
            <a:endParaRPr lang="ru-RU" dirty="0" smtClean="0"/>
          </a:p>
          <a:p>
            <a:pPr marL="457200" indent="-45720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</a:rPr>
              <a:t>3.  Сколько треугольников на рисунке?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3143240" y="2857496"/>
            <a:ext cx="1928826" cy="2357454"/>
          </a:xfrm>
          <a:prstGeom prst="triangl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4214810" y="2786058"/>
            <a:ext cx="642942" cy="35719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4179091" y="3036091"/>
            <a:ext cx="928694" cy="4286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4321967" y="2821777"/>
            <a:ext cx="571504" cy="50006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>
            <a:off x="3500430" y="2786058"/>
            <a:ext cx="500066" cy="35719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3178959" y="3107529"/>
            <a:ext cx="928694" cy="28575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3393273" y="2893215"/>
            <a:ext cx="642942" cy="4286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Равнобедренный треугольник 17"/>
          <p:cNvSpPr/>
          <p:nvPr/>
        </p:nvSpPr>
        <p:spPr>
          <a:xfrm>
            <a:off x="3929058" y="4214818"/>
            <a:ext cx="285752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узел 18"/>
          <p:cNvSpPr/>
          <p:nvPr/>
        </p:nvSpPr>
        <p:spPr>
          <a:xfrm>
            <a:off x="3786182" y="3786190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>
            <a:off x="4214810" y="3786190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Арка 20"/>
          <p:cNvSpPr/>
          <p:nvPr/>
        </p:nvSpPr>
        <p:spPr>
          <a:xfrm rot="10800000">
            <a:off x="3929058" y="4714884"/>
            <a:ext cx="285752" cy="14287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4.  6 картофелин сварились за 30 минут. Сколько минут варилась 1 картофелина?.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85992"/>
            <a:ext cx="7467600" cy="4187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 1.  5 мин</a:t>
            </a:r>
          </a:p>
          <a:p>
            <a:pPr>
              <a:buNone/>
            </a:pPr>
            <a:endParaRPr lang="ru-RU" sz="2800" b="1" dirty="0" smtClean="0"/>
          </a:p>
          <a:p>
            <a:pPr>
              <a:buNone/>
            </a:pPr>
            <a:r>
              <a:rPr lang="ru-RU" sz="2800" b="1" dirty="0" smtClean="0"/>
              <a:t> 2. 30 мин</a:t>
            </a:r>
          </a:p>
          <a:p>
            <a:pPr>
              <a:buNone/>
            </a:pPr>
            <a:endParaRPr lang="ru-RU" sz="2800" b="1" dirty="0" smtClean="0"/>
          </a:p>
          <a:p>
            <a:pPr>
              <a:buNone/>
            </a:pPr>
            <a:r>
              <a:rPr lang="ru-RU" sz="2800" b="1" dirty="0" smtClean="0"/>
              <a:t> 3. 6 мин</a:t>
            </a:r>
          </a:p>
          <a:p>
            <a:pPr>
              <a:buNone/>
            </a:pPr>
            <a:endParaRPr lang="ru-RU" sz="2800" b="1" dirty="0" smtClean="0"/>
          </a:p>
          <a:p>
            <a:pPr>
              <a:buNone/>
            </a:pPr>
            <a:r>
              <a:rPr lang="ru-RU" sz="2800" b="1" dirty="0" smtClean="0"/>
              <a:t> 4. 10 мин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 4 тур.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0000FF"/>
                </a:solidFill>
              </a:rPr>
              <a:t> Игра со зрителями.</a:t>
            </a:r>
            <a:endParaRPr lang="ru-RU" sz="3600" b="1" dirty="0">
              <a:solidFill>
                <a:srgbClr val="0000FF"/>
              </a:solidFill>
            </a:endParaRPr>
          </a:p>
        </p:txBody>
      </p:sp>
      <p:sp>
        <p:nvSpPr>
          <p:cNvPr id="4" name="4-конечная звезда 3"/>
          <p:cNvSpPr/>
          <p:nvPr/>
        </p:nvSpPr>
        <p:spPr>
          <a:xfrm>
            <a:off x="3214678" y="3643314"/>
            <a:ext cx="2357454" cy="2214578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7-конечная звезда 4"/>
          <p:cNvSpPr/>
          <p:nvPr/>
        </p:nvSpPr>
        <p:spPr>
          <a:xfrm>
            <a:off x="428596" y="3357562"/>
            <a:ext cx="1428760" cy="1571636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6643702" y="1785926"/>
            <a:ext cx="1714512" cy="2500330"/>
          </a:xfrm>
          <a:prstGeom prst="star4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154362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6600" b="1" dirty="0" smtClean="0">
                <a:solidFill>
                  <a:srgbClr val="00B050"/>
                </a:solidFill>
              </a:rPr>
              <a:t>5 тур.</a:t>
            </a:r>
            <a:endParaRPr lang="ru-RU" sz="6600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1142976" y="571480"/>
            <a:ext cx="1571636" cy="1214446"/>
          </a:xfrm>
          <a:prstGeom prst="star4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4-конечная звезда 4"/>
          <p:cNvSpPr/>
          <p:nvPr/>
        </p:nvSpPr>
        <p:spPr>
          <a:xfrm>
            <a:off x="6286512" y="500042"/>
            <a:ext cx="1500198" cy="1428760"/>
          </a:xfrm>
          <a:prstGeom prst="star4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1214414" y="4286256"/>
            <a:ext cx="1357322" cy="1714512"/>
          </a:xfrm>
          <a:prstGeom prst="star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5643570" y="3571876"/>
            <a:ext cx="1785950" cy="2214578"/>
          </a:xfrm>
          <a:prstGeom prst="star4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rgbClr val="0070C0"/>
                </a:solidFill>
              </a:rPr>
              <a:t>Составить как можно больше слов из слова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sz="6000" b="1" dirty="0" smtClean="0">
                <a:solidFill>
                  <a:srgbClr val="C00000"/>
                </a:solidFill>
              </a:rPr>
              <a:t>ИНФОРМАТИКА</a:t>
            </a:r>
            <a:endParaRPr lang="ru-RU" sz="6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sz="7200" b="1" dirty="0" smtClean="0">
                <a:solidFill>
                  <a:srgbClr val="C00000"/>
                </a:solidFill>
              </a:rPr>
              <a:t>6 тур.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B050"/>
                </a:solidFill>
              </a:rPr>
              <a:t>Дополнительные вопросы для зрителей.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4" name="4-конечная звезда 3"/>
          <p:cNvSpPr/>
          <p:nvPr/>
        </p:nvSpPr>
        <p:spPr>
          <a:xfrm>
            <a:off x="6000760" y="3071810"/>
            <a:ext cx="1071570" cy="171451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4-конечная звезда 4"/>
          <p:cNvSpPr/>
          <p:nvPr/>
        </p:nvSpPr>
        <p:spPr>
          <a:xfrm>
            <a:off x="642910" y="5286388"/>
            <a:ext cx="2143140" cy="71438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4000496" y="4071942"/>
            <a:ext cx="1500198" cy="1785950"/>
          </a:xfrm>
          <a:prstGeom prst="star4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7467600" cy="2428884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1. Чем кончается день и ночь?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3571868" y="428604"/>
            <a:ext cx="2571768" cy="1571636"/>
          </a:xfrm>
          <a:prstGeom prst="star4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4-конечная звезда 4"/>
          <p:cNvSpPr/>
          <p:nvPr/>
        </p:nvSpPr>
        <p:spPr>
          <a:xfrm>
            <a:off x="1142976" y="4214818"/>
            <a:ext cx="2357454" cy="1785950"/>
          </a:xfrm>
          <a:prstGeom prst="star4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6000760" y="3214686"/>
            <a:ext cx="2000264" cy="2643206"/>
          </a:xfrm>
          <a:prstGeom prst="star4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928802"/>
            <a:ext cx="8458200" cy="1643074"/>
          </a:xfrm>
        </p:spPr>
        <p:txBody>
          <a:bodyPr>
            <a:noAutofit/>
          </a:bodyPr>
          <a:lstStyle/>
          <a:p>
            <a:pPr algn="ctr"/>
            <a:r>
              <a:rPr lang="ru-RU" sz="8000" b="1" dirty="0" smtClean="0">
                <a:solidFill>
                  <a:srgbClr val="00B050"/>
                </a:solidFill>
              </a:rPr>
              <a:t>1 тур</a:t>
            </a:r>
            <a:endParaRPr lang="ru-RU" sz="8000" b="1" dirty="0">
              <a:solidFill>
                <a:srgbClr val="00B050"/>
              </a:solidFill>
            </a:endParaRPr>
          </a:p>
        </p:txBody>
      </p:sp>
      <p:sp>
        <p:nvSpPr>
          <p:cNvPr id="4" name="4-конечная звезда 3"/>
          <p:cNvSpPr/>
          <p:nvPr/>
        </p:nvSpPr>
        <p:spPr>
          <a:xfrm>
            <a:off x="6786578" y="642918"/>
            <a:ext cx="1428760" cy="135732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4-конечная звезда 4"/>
          <p:cNvSpPr/>
          <p:nvPr/>
        </p:nvSpPr>
        <p:spPr>
          <a:xfrm>
            <a:off x="6357950" y="3714752"/>
            <a:ext cx="2000264" cy="2214578"/>
          </a:xfrm>
          <a:prstGeom prst="star4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6" name="4-конечная звезда 5"/>
          <p:cNvSpPr/>
          <p:nvPr/>
        </p:nvSpPr>
        <p:spPr>
          <a:xfrm>
            <a:off x="2571736" y="500042"/>
            <a:ext cx="1928826" cy="1643074"/>
          </a:xfrm>
          <a:prstGeom prst="star4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214554"/>
            <a:ext cx="7467600" cy="114300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2.  Сколько получится, если 2 десятка умножить на 3 десятка?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714488"/>
            <a:ext cx="7467600" cy="4873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3571868" y="285728"/>
            <a:ext cx="2286016" cy="1143008"/>
          </a:xfrm>
          <a:prstGeom prst="star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4-конечная звезда 4"/>
          <p:cNvSpPr/>
          <p:nvPr/>
        </p:nvSpPr>
        <p:spPr>
          <a:xfrm>
            <a:off x="1500166" y="3857628"/>
            <a:ext cx="1857388" cy="2071702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7-конечная звезда 5"/>
          <p:cNvSpPr/>
          <p:nvPr/>
        </p:nvSpPr>
        <p:spPr>
          <a:xfrm>
            <a:off x="5143504" y="3071810"/>
            <a:ext cx="2428892" cy="2428892"/>
          </a:xfrm>
          <a:prstGeom prst="star7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428868"/>
            <a:ext cx="74676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3. Шоколадка стоит 6 рублей и еще полшоколадки. Сколько стоит шоколадка?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1214414" y="4857760"/>
            <a:ext cx="428628" cy="50006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4-конечная звезда 4"/>
          <p:cNvSpPr/>
          <p:nvPr/>
        </p:nvSpPr>
        <p:spPr>
          <a:xfrm>
            <a:off x="3929058" y="5857892"/>
            <a:ext cx="285752" cy="357190"/>
          </a:xfrm>
          <a:prstGeom prst="star4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4-конечная звезда 5"/>
          <p:cNvSpPr/>
          <p:nvPr/>
        </p:nvSpPr>
        <p:spPr>
          <a:xfrm>
            <a:off x="4000496" y="4000504"/>
            <a:ext cx="571504" cy="428628"/>
          </a:xfrm>
          <a:prstGeom prst="star4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4-конечная звезда 6"/>
          <p:cNvSpPr/>
          <p:nvPr/>
        </p:nvSpPr>
        <p:spPr>
          <a:xfrm>
            <a:off x="6357950" y="4643446"/>
            <a:ext cx="357190" cy="428628"/>
          </a:xfrm>
          <a:prstGeom prst="star4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6572264" y="1000108"/>
            <a:ext cx="714380" cy="357190"/>
          </a:xfrm>
          <a:prstGeom prst="star4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4-конечная звезда 8"/>
          <p:cNvSpPr/>
          <p:nvPr/>
        </p:nvSpPr>
        <p:spPr>
          <a:xfrm>
            <a:off x="2571736" y="642918"/>
            <a:ext cx="428628" cy="428628"/>
          </a:xfrm>
          <a:prstGeom prst="star4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74676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4. Сколько прямоугольников на рисунке?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714620"/>
            <a:ext cx="7467600" cy="375933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285852" y="4500570"/>
            <a:ext cx="500066" cy="8572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785918" y="4500570"/>
            <a:ext cx="500066" cy="8572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285984" y="4500570"/>
            <a:ext cx="500066" cy="8572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285852" y="3643314"/>
            <a:ext cx="500066" cy="8572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785918" y="3643314"/>
            <a:ext cx="500066" cy="8572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285984" y="3643314"/>
            <a:ext cx="500066" cy="857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7467600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1. На прямолинейном участке пути каждое колесо 2колесного велосипеда проехало 5км. Сколько километров проехал велосипед?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786058"/>
            <a:ext cx="7467600" cy="3687894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ru-RU" sz="3200" b="1" dirty="0" smtClean="0"/>
              <a:t>1.  10 км</a:t>
            </a:r>
          </a:p>
          <a:p>
            <a:pPr marL="457200" indent="-457200">
              <a:buNone/>
            </a:pPr>
            <a:r>
              <a:rPr lang="ru-RU" sz="3200" b="1" dirty="0" smtClean="0"/>
              <a:t>2.  5 км</a:t>
            </a:r>
          </a:p>
          <a:p>
            <a:pPr marL="457200" indent="-457200">
              <a:buNone/>
            </a:pPr>
            <a:r>
              <a:rPr lang="ru-RU" sz="3200" b="1" dirty="0" smtClean="0"/>
              <a:t>3.  2км</a:t>
            </a:r>
          </a:p>
          <a:p>
            <a:pPr marL="457200" indent="-457200">
              <a:buNone/>
            </a:pPr>
            <a:r>
              <a:rPr lang="ru-RU" sz="3200" b="1" dirty="0" smtClean="0"/>
              <a:t>4.  3 км.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2. Доску длиной 4м распилили на части по 1м. Чтобы отпилить 1м доски, нужно 5 минут. За сколько времени можно распилить всю доску?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071810"/>
            <a:ext cx="7467600" cy="340214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3600" b="1" dirty="0" smtClean="0"/>
              <a:t>1. 20 мин</a:t>
            </a:r>
          </a:p>
          <a:p>
            <a:pPr>
              <a:buNone/>
            </a:pPr>
            <a:r>
              <a:rPr lang="ru-RU" sz="3600" b="1" dirty="0" smtClean="0"/>
              <a:t> 2. 10 мин</a:t>
            </a:r>
          </a:p>
          <a:p>
            <a:pPr>
              <a:buNone/>
            </a:pPr>
            <a:r>
              <a:rPr lang="ru-RU" sz="3600" b="1" dirty="0" smtClean="0"/>
              <a:t> 3. 15 мин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3. Сколько сотен в 48 десятках?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3600" b="1" dirty="0" smtClean="0"/>
              <a:t>1.  4</a:t>
            </a:r>
          </a:p>
          <a:p>
            <a:pPr>
              <a:buNone/>
            </a:pPr>
            <a:r>
              <a:rPr lang="ru-RU" sz="3600" b="1" dirty="0" smtClean="0"/>
              <a:t> 2.   48</a:t>
            </a:r>
          </a:p>
          <a:p>
            <a:pPr>
              <a:buNone/>
            </a:pPr>
            <a:r>
              <a:rPr lang="ru-RU" sz="3600" b="1" dirty="0" smtClean="0"/>
              <a:t> 3.  8</a:t>
            </a:r>
          </a:p>
          <a:p>
            <a:pPr>
              <a:buNone/>
            </a:pPr>
            <a:r>
              <a:rPr lang="ru-RU" sz="3600" b="1" dirty="0" smtClean="0"/>
              <a:t> 4.  ни одной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4.Одна сторона прямоугольника </a:t>
            </a:r>
            <a:r>
              <a:rPr lang="ru-RU" b="1" dirty="0" err="1" smtClean="0">
                <a:solidFill>
                  <a:srgbClr val="C00000"/>
                </a:solidFill>
              </a:rPr>
              <a:t>х</a:t>
            </a:r>
            <a:r>
              <a:rPr lang="ru-RU" b="1" dirty="0" smtClean="0">
                <a:solidFill>
                  <a:srgbClr val="C00000"/>
                </a:solidFill>
              </a:rPr>
              <a:t> см, а другая на 2см короче. Выразите периметр  прямоугольника.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428868"/>
            <a:ext cx="7467600" cy="404508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3600" b="1" dirty="0" smtClean="0"/>
              <a:t>1.  </a:t>
            </a:r>
            <a:r>
              <a:rPr lang="ru-RU" sz="3600" b="1" dirty="0" err="1" smtClean="0"/>
              <a:t>х</a:t>
            </a:r>
            <a:r>
              <a:rPr lang="ru-RU" sz="3600" b="1" dirty="0" smtClean="0"/>
              <a:t> + (</a:t>
            </a:r>
            <a:r>
              <a:rPr lang="ru-RU" sz="3600" b="1" dirty="0" err="1" smtClean="0"/>
              <a:t>х</a:t>
            </a:r>
            <a:r>
              <a:rPr lang="ru-RU" sz="3600" b="1" dirty="0" smtClean="0"/>
              <a:t> – 2)</a:t>
            </a:r>
          </a:p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r>
              <a:rPr lang="ru-RU" sz="3600" b="1" dirty="0" smtClean="0"/>
              <a:t> 2.  2х + 2(</a:t>
            </a:r>
            <a:r>
              <a:rPr lang="ru-RU" sz="3600" b="1" dirty="0" err="1" smtClean="0"/>
              <a:t>х</a:t>
            </a:r>
            <a:r>
              <a:rPr lang="ru-RU" sz="3600" b="1" dirty="0" smtClean="0"/>
              <a:t> – 2)</a:t>
            </a:r>
          </a:p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r>
              <a:rPr lang="ru-RU" sz="3600" b="1" dirty="0" smtClean="0"/>
              <a:t> 3.   </a:t>
            </a:r>
            <a:r>
              <a:rPr lang="ru-RU" sz="3600" b="1" dirty="0" err="1" smtClean="0"/>
              <a:t>х</a:t>
            </a:r>
            <a:r>
              <a:rPr lang="ru-RU" sz="3600" b="1" dirty="0" smtClean="0"/>
              <a:t> ( </a:t>
            </a:r>
            <a:r>
              <a:rPr lang="ru-RU" sz="3600" b="1" dirty="0" err="1" smtClean="0"/>
              <a:t>х</a:t>
            </a:r>
            <a:r>
              <a:rPr lang="ru-RU" sz="3600" b="1" dirty="0" smtClean="0"/>
              <a:t> -3)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5. По стеблю растения , высота которого 1м, ползет улитка. Днем она поднимается на 4дм, а ночью опускается на 2 дм. Через сколько дней улитка будет на вершине?.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786058"/>
            <a:ext cx="7467600" cy="368789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800" b="1" dirty="0" smtClean="0"/>
              <a:t>1.  на 5-й</a:t>
            </a:r>
          </a:p>
          <a:p>
            <a:pPr>
              <a:buNone/>
            </a:pPr>
            <a:endParaRPr lang="ru-RU" sz="2800" b="1" dirty="0" smtClean="0"/>
          </a:p>
          <a:p>
            <a:pPr>
              <a:buNone/>
            </a:pPr>
            <a:r>
              <a:rPr lang="ru-RU" sz="2800" b="1" dirty="0" smtClean="0"/>
              <a:t> 2.  на 2-й</a:t>
            </a:r>
          </a:p>
          <a:p>
            <a:pPr>
              <a:buNone/>
            </a:pPr>
            <a:endParaRPr lang="ru-RU" sz="2800" b="1" dirty="0" smtClean="0"/>
          </a:p>
          <a:p>
            <a:pPr>
              <a:buNone/>
            </a:pPr>
            <a:r>
              <a:rPr lang="ru-RU" sz="2800" b="1" dirty="0" smtClean="0"/>
              <a:t> 3.  на  3-й</a:t>
            </a:r>
          </a:p>
          <a:p>
            <a:pPr>
              <a:buNone/>
            </a:pPr>
            <a:endParaRPr lang="ru-RU" sz="2800" b="1" dirty="0" smtClean="0"/>
          </a:p>
          <a:p>
            <a:pPr>
              <a:buNone/>
            </a:pPr>
            <a:r>
              <a:rPr lang="ru-RU" sz="2800" b="1" dirty="0" smtClean="0"/>
              <a:t> 4.  на 4-й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ru-RU" sz="8800" b="1" dirty="0" smtClean="0"/>
              <a:t>  2  тур.</a:t>
            </a:r>
            <a:endParaRPr lang="ru-RU" sz="8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428868"/>
            <a:ext cx="7467600" cy="40450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 Игра со зрителями.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4" name="4-конечная звезда 3"/>
          <p:cNvSpPr/>
          <p:nvPr/>
        </p:nvSpPr>
        <p:spPr>
          <a:xfrm>
            <a:off x="571472" y="857232"/>
            <a:ext cx="1857388" cy="157163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5357818" y="3357562"/>
            <a:ext cx="1714512" cy="1643074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7" name="4-конечная звезда 6"/>
          <p:cNvSpPr/>
          <p:nvPr/>
        </p:nvSpPr>
        <p:spPr>
          <a:xfrm>
            <a:off x="2143108" y="3714752"/>
            <a:ext cx="1928826" cy="2143140"/>
          </a:xfrm>
          <a:prstGeom prst="star4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Составьте самое длинное слово из букв: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873752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200" b="1" dirty="0" smtClean="0"/>
              <a:t> </a:t>
            </a:r>
            <a:r>
              <a:rPr lang="ru-RU" sz="3200" b="1" dirty="0" smtClean="0">
                <a:solidFill>
                  <a:srgbClr val="C00000"/>
                </a:solidFill>
              </a:rPr>
              <a:t>К</a:t>
            </a:r>
            <a:r>
              <a:rPr lang="ru-RU" sz="3200" b="1" dirty="0" smtClean="0"/>
              <a:t>    Л    </a:t>
            </a:r>
            <a:r>
              <a:rPr lang="ru-RU" sz="3200" b="1" dirty="0" smtClean="0">
                <a:solidFill>
                  <a:srgbClr val="C00000"/>
                </a:solidFill>
              </a:rPr>
              <a:t>Е</a:t>
            </a:r>
            <a:r>
              <a:rPr lang="ru-RU" sz="3200" b="1" dirty="0" smtClean="0"/>
              <a:t>    С    </a:t>
            </a:r>
            <a:r>
              <a:rPr lang="ru-RU" sz="3200" b="1" dirty="0" smtClean="0">
                <a:solidFill>
                  <a:srgbClr val="C00000"/>
                </a:solidFill>
              </a:rPr>
              <a:t>П</a:t>
            </a:r>
            <a:r>
              <a:rPr lang="ru-RU" sz="3200" b="1" dirty="0" smtClean="0"/>
              <a:t>     И     </a:t>
            </a:r>
            <a:r>
              <a:rPr lang="ru-RU" sz="3200" b="1" dirty="0" smtClean="0">
                <a:solidFill>
                  <a:srgbClr val="C00000"/>
                </a:solidFill>
              </a:rPr>
              <a:t>Ч</a:t>
            </a:r>
            <a:r>
              <a:rPr lang="ru-RU" sz="3200" b="1" dirty="0" smtClean="0"/>
              <a:t>     О     </a:t>
            </a:r>
            <a:r>
              <a:rPr lang="ru-RU" sz="3200" b="1" dirty="0" smtClean="0">
                <a:solidFill>
                  <a:srgbClr val="C00000"/>
                </a:solidFill>
              </a:rPr>
              <a:t>В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" name="4-конечная звезда 3"/>
          <p:cNvSpPr/>
          <p:nvPr/>
        </p:nvSpPr>
        <p:spPr>
          <a:xfrm>
            <a:off x="1428728" y="3929066"/>
            <a:ext cx="1500198" cy="1643074"/>
          </a:xfrm>
          <a:prstGeom prst="star4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4-конечная звезда 4"/>
          <p:cNvSpPr/>
          <p:nvPr/>
        </p:nvSpPr>
        <p:spPr>
          <a:xfrm>
            <a:off x="5786446" y="3071810"/>
            <a:ext cx="1428760" cy="1571636"/>
          </a:xfrm>
          <a:prstGeom prst="star4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</TotalTime>
  <Words>394</Words>
  <Application>Microsoft Office PowerPoint</Application>
  <PresentationFormat>Экран (4:3)</PresentationFormat>
  <Paragraphs>68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Эркер</vt:lpstr>
      <vt:lpstr>ЗВЕЗДНЫЙ                 ЧАС</vt:lpstr>
      <vt:lpstr>Слайд 2</vt:lpstr>
      <vt:lpstr>1. На прямолинейном участке пути каждое колесо 2колесного велосипеда проехало 5км. Сколько километров проехал велосипед?</vt:lpstr>
      <vt:lpstr>2. Доску длиной 4м распилили на части по 1м. Чтобы отпилить 1м доски, нужно 5 минут. За сколько времени можно распилить всю доску?</vt:lpstr>
      <vt:lpstr>3. Сколько сотен в 48 десятках?</vt:lpstr>
      <vt:lpstr>4.Одна сторона прямоугольника х см, а другая на 2см короче. Выразите периметр  прямоугольника.</vt:lpstr>
      <vt:lpstr>5. По стеблю растения , высота которого 1м, ползет улитка. Днем она поднимается на 4дм, а ночью опускается на 2 дм. Через сколько дней улитка будет на вершине?. </vt:lpstr>
      <vt:lpstr>  2  тур.</vt:lpstr>
      <vt:lpstr>Составьте самое длинное слово из букв:</vt:lpstr>
      <vt:lpstr>  3  тур.</vt:lpstr>
      <vt:lpstr>1. Выберите четырехугольники:</vt:lpstr>
      <vt:lpstr>2.    80 – 30 =50.  Уменьшаемое увеличили на 1.  Что произошло с разностью?</vt:lpstr>
      <vt:lpstr>3.  Сколько треугольников на рисунке?</vt:lpstr>
      <vt:lpstr>4.  6 картофелин сварились за 30 минут. Сколько минут варилась 1 картофелина?.</vt:lpstr>
      <vt:lpstr> 4 тур.</vt:lpstr>
      <vt:lpstr> 5 тур.</vt:lpstr>
      <vt:lpstr> Составить как можно больше слов из слова</vt:lpstr>
      <vt:lpstr> 6 тур.</vt:lpstr>
      <vt:lpstr>1. Чем кончается день и ночь?</vt:lpstr>
      <vt:lpstr>2.  Сколько получится, если 2 десятка умножить на 3 десятка?</vt:lpstr>
      <vt:lpstr>3. Шоколадка стоит 6 рублей и еще полшоколадки. Сколько стоит шоколадка?</vt:lpstr>
      <vt:lpstr>4. Сколько прямоугольников на рисунке?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9</cp:revision>
  <dcterms:created xsi:type="dcterms:W3CDTF">2010-11-10T02:32:41Z</dcterms:created>
  <dcterms:modified xsi:type="dcterms:W3CDTF">2010-11-11T03:26:35Z</dcterms:modified>
</cp:coreProperties>
</file>