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Сказка «ТЕРЕМОК"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3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-</a:t>
            </a:r>
            <a:r>
              <a:rPr lang="ru-RU" sz="2400" dirty="0" err="1" smtClean="0"/>
              <a:t>Лизовета</a:t>
            </a:r>
            <a:r>
              <a:rPr lang="ru-RU" sz="2400" dirty="0" smtClean="0"/>
              <a:t> здравствуй!</a:t>
            </a:r>
            <a:br>
              <a:rPr lang="ru-RU" sz="2400" dirty="0" smtClean="0"/>
            </a:br>
            <a:r>
              <a:rPr lang="ru-RU" sz="2400" dirty="0" smtClean="0"/>
              <a:t>- Как дела зубастый? Посмотри ка теремок! Он не низок не  высок!</a:t>
            </a:r>
            <a:br>
              <a:rPr lang="ru-RU" sz="2400" dirty="0" smtClean="0"/>
            </a:br>
            <a:r>
              <a:rPr lang="ru-RU" sz="2400" dirty="0" smtClean="0"/>
              <a:t>Ах, мой серенький, ах </a:t>
            </a:r>
            <a:r>
              <a:rPr lang="ru-RU" sz="2400" dirty="0" err="1" smtClean="0"/>
              <a:t>хвостатенький</a:t>
            </a:r>
            <a:r>
              <a:rPr lang="ru-RU" sz="2400" dirty="0" smtClean="0"/>
              <a:t>, как хочу я </a:t>
            </a:r>
            <a:r>
              <a:rPr lang="ru-RU" sz="2400" dirty="0" err="1" smtClean="0"/>
              <a:t>петушатинки</a:t>
            </a:r>
            <a:r>
              <a:rPr lang="ru-RU" sz="2400" dirty="0" smtClean="0"/>
              <a:t>!</a:t>
            </a:r>
            <a:br>
              <a:rPr lang="ru-RU" sz="2400" dirty="0" smtClean="0"/>
            </a:br>
            <a:r>
              <a:rPr lang="ru-RU" sz="2400" dirty="0" smtClean="0"/>
              <a:t>Ты зубастый не молчи ты в ворота постучи!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2708920"/>
            <a:ext cx="7124700" cy="3789550"/>
          </a:xfrm>
        </p:spPr>
      </p:pic>
    </p:spTree>
    <p:extLst>
      <p:ext uri="{BB962C8B-B14F-4D97-AF65-F5344CB8AC3E}">
        <p14:creationId xmlns:p14="http://schemas.microsoft.com/office/powerpoint/2010/main" val="13635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Уходи зубастый зверь, не царапай нашу </a:t>
            </a:r>
            <a:r>
              <a:rPr lang="ru-RU" sz="2800" dirty="0" err="1" smtClean="0"/>
              <a:t>даверь</a:t>
            </a:r>
            <a:r>
              <a:rPr lang="ru-RU" sz="2800" dirty="0" smtClean="0"/>
              <a:t>, крепко .заперты ворота на засов и на замок.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" y="1830232"/>
            <a:ext cx="7124700" cy="4005574"/>
          </a:xfrm>
        </p:spPr>
      </p:pic>
    </p:spTree>
    <p:extLst>
      <p:ext uri="{BB962C8B-B14F-4D97-AF65-F5344CB8AC3E}">
        <p14:creationId xmlns:p14="http://schemas.microsoft.com/office/powerpoint/2010/main" val="23559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Кабы встретился нам </a:t>
            </a:r>
            <a:r>
              <a:rPr lang="ru-RU" sz="2400" dirty="0" err="1" smtClean="0"/>
              <a:t>мишенька</a:t>
            </a:r>
            <a:r>
              <a:rPr lang="ru-RU" sz="2400" dirty="0" smtClean="0"/>
              <a:t>- медведь , он помог бы нам ворота отпереть! Если дружно мы навалимся втроем, мы тесовые ворота отопрем!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" y="1830232"/>
            <a:ext cx="7124700" cy="4005574"/>
          </a:xfrm>
        </p:spPr>
      </p:pic>
    </p:spTree>
    <p:extLst>
      <p:ext uri="{BB962C8B-B14F-4D97-AF65-F5344CB8AC3E}">
        <p14:creationId xmlns:p14="http://schemas.microsoft.com/office/powerpoint/2010/main" val="36254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Мы прогнали злого вора! Убежал он от забора!</a:t>
            </a:r>
            <a:br>
              <a:rPr lang="ru-RU" sz="2800" dirty="0" smtClean="0"/>
            </a:br>
            <a:r>
              <a:rPr lang="ru-RU" sz="2800" dirty="0" smtClean="0"/>
              <a:t>Не вернется к теремку , кукареку!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2420888"/>
            <a:ext cx="5403850" cy="4052888"/>
          </a:xfrm>
        </p:spPr>
      </p:pic>
    </p:spTree>
    <p:extLst>
      <p:ext uri="{BB962C8B-B14F-4D97-AF65-F5344CB8AC3E}">
        <p14:creationId xmlns:p14="http://schemas.microsoft.com/office/powerpoint/2010/main" val="192614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/>
              <a:t>конец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9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Что я вижу? Теремок! Он не низок, не  высок.</a:t>
            </a:r>
            <a:br>
              <a:rPr lang="ru-RU" sz="2800" dirty="0" smtClean="0"/>
            </a:br>
            <a:r>
              <a:rPr lang="ru-RU" sz="2800" dirty="0" smtClean="0"/>
              <a:t>Здесь найду за печкой теплое местечко.</a:t>
            </a:r>
            <a:br>
              <a:rPr lang="ru-RU" sz="2800" dirty="0" smtClean="0"/>
            </a:br>
            <a:r>
              <a:rPr lang="ru-RU" sz="2800" dirty="0" smtClean="0"/>
              <a:t>Буду жить да поживать. В теремочке зимовать!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2276872"/>
            <a:ext cx="5400600" cy="3528392"/>
          </a:xfrm>
        </p:spPr>
      </p:pic>
    </p:spTree>
    <p:extLst>
      <p:ext uri="{BB962C8B-B14F-4D97-AF65-F5344CB8AC3E}">
        <p14:creationId xmlns:p14="http://schemas.microsoft.com/office/powerpoint/2010/main" val="36322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Мы лягушки- </a:t>
            </a:r>
            <a:r>
              <a:rPr lang="ru-RU" sz="2800" dirty="0" err="1" smtClean="0"/>
              <a:t>кваксы</a:t>
            </a:r>
            <a:r>
              <a:rPr lang="ru-RU" sz="2800" dirty="0" smtClean="0"/>
              <a:t>, нос </a:t>
            </a:r>
            <a:r>
              <a:rPr lang="ru-RU" sz="2800" dirty="0" err="1" smtClean="0"/>
              <a:t>чернее</a:t>
            </a:r>
            <a:r>
              <a:rPr lang="ru-RU" sz="2800" dirty="0" smtClean="0"/>
              <a:t> ваксы,</a:t>
            </a:r>
            <a:br>
              <a:rPr lang="ru-RU" sz="2800" dirty="0" smtClean="0"/>
            </a:br>
            <a:r>
              <a:rPr lang="ru-RU" sz="2800" dirty="0" smtClean="0"/>
              <a:t>Шелестит трава, </a:t>
            </a:r>
            <a:r>
              <a:rPr lang="ru-RU" sz="2800" dirty="0" err="1" smtClean="0"/>
              <a:t>кваки,кваки,ква</a:t>
            </a:r>
            <a:r>
              <a:rPr lang="ru-RU" sz="2800" dirty="0" smtClean="0"/>
              <a:t>!</a:t>
            </a:r>
            <a:br>
              <a:rPr lang="ru-RU" sz="2800" dirty="0" smtClean="0"/>
            </a:br>
            <a:r>
              <a:rPr lang="ru-RU" sz="2800" dirty="0" smtClean="0"/>
              <a:t>Не хотите нас впустить, в теремочке погостить!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2276872"/>
            <a:ext cx="7124700" cy="3990982"/>
          </a:xfrm>
        </p:spPr>
      </p:pic>
    </p:spTree>
    <p:extLst>
      <p:ext uri="{BB962C8B-B14F-4D97-AF65-F5344CB8AC3E}">
        <p14:creationId xmlns:p14="http://schemas.microsoft.com/office/powerpoint/2010/main" val="159262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Мы маленькие мышки, мы ходим по полям.</a:t>
            </a:r>
            <a:br>
              <a:rPr lang="ru-RU" sz="2400" dirty="0" smtClean="0"/>
            </a:br>
            <a:r>
              <a:rPr lang="ru-RU" sz="2400" dirty="0" smtClean="0"/>
              <a:t>Найти себе домишко ах, как хотелось нам!</a:t>
            </a:r>
            <a:br>
              <a:rPr lang="ru-RU" sz="2400" dirty="0" smtClean="0"/>
            </a:br>
            <a:r>
              <a:rPr lang="ru-RU" sz="2400" dirty="0" smtClean="0"/>
              <a:t>Мы маленькие мышки пустите нас в домишко!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" y="1830232"/>
            <a:ext cx="7124700" cy="4005574"/>
          </a:xfrm>
        </p:spPr>
      </p:pic>
    </p:spTree>
    <p:extLst>
      <p:ext uri="{BB962C8B-B14F-4D97-AF65-F5344CB8AC3E}">
        <p14:creationId xmlns:p14="http://schemas.microsoft.com/office/powerpoint/2010/main" val="41372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Мы- веселые братишки, мы зайчишки шалунишки.</a:t>
            </a:r>
            <a:br>
              <a:rPr lang="ru-RU" sz="2400" dirty="0" smtClean="0"/>
            </a:br>
            <a:r>
              <a:rPr lang="ru-RU" sz="2400" dirty="0" smtClean="0"/>
              <a:t>Не хотите нас впустить , в теремочке погостить!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2348880"/>
            <a:ext cx="7124700" cy="4005574"/>
          </a:xfrm>
        </p:spPr>
      </p:pic>
    </p:spTree>
    <p:extLst>
      <p:ext uri="{BB962C8B-B14F-4D97-AF65-F5344CB8AC3E}">
        <p14:creationId xmlns:p14="http://schemas.microsoft.com/office/powerpoint/2010/main" val="14383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Я – Петушок , золотой гребешок.</a:t>
            </a:r>
            <a:br>
              <a:rPr lang="ru-RU" sz="2400" dirty="0" smtClean="0"/>
            </a:br>
            <a:r>
              <a:rPr lang="ru-RU" sz="2400" dirty="0" err="1" smtClean="0"/>
              <a:t>Масляна</a:t>
            </a:r>
            <a:r>
              <a:rPr lang="ru-RU" sz="2400" dirty="0" smtClean="0"/>
              <a:t> головушка, шелкова бородушка.</a:t>
            </a:r>
            <a:br>
              <a:rPr lang="ru-RU" sz="2400" dirty="0" smtClean="0"/>
            </a:br>
            <a:r>
              <a:rPr lang="ru-RU" sz="2400" dirty="0" smtClean="0"/>
              <a:t>Разрешите здесь пожить, буду честно вам служить.</a:t>
            </a:r>
            <a:br>
              <a:rPr lang="ru-RU" sz="2400" dirty="0" smtClean="0"/>
            </a:br>
            <a:r>
              <a:rPr lang="ru-RU" sz="2400" dirty="0" smtClean="0"/>
              <a:t>Спать я буду во дворе, петь я буду на заре. Кукареку!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" y="1829071"/>
            <a:ext cx="7124700" cy="4007895"/>
          </a:xfrm>
        </p:spPr>
      </p:pic>
    </p:spTree>
    <p:extLst>
      <p:ext uri="{BB962C8B-B14F-4D97-AF65-F5344CB8AC3E}">
        <p14:creationId xmlns:p14="http://schemas.microsoft.com/office/powerpoint/2010/main" val="21878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Маленький ежик, четверо ножек,</a:t>
            </a:r>
            <a:br>
              <a:rPr lang="ru-RU" sz="2800" dirty="0" smtClean="0"/>
            </a:br>
            <a:r>
              <a:rPr lang="ru-RU" sz="2800" dirty="0" smtClean="0"/>
              <a:t>Ежик по лесу идет, песенку поет.</a:t>
            </a:r>
            <a:br>
              <a:rPr lang="ru-RU" sz="2800" dirty="0" smtClean="0"/>
            </a:br>
            <a:r>
              <a:rPr lang="ru-RU" sz="2800" dirty="0" smtClean="0"/>
              <a:t>Я- серый ежик, ни головы ни </a:t>
            </a:r>
            <a:r>
              <a:rPr lang="ru-RU" sz="2800" dirty="0" err="1" smtClean="0"/>
              <a:t>ножиек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Разрешите здесь пожить! Буду терем сторожить!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2564904"/>
            <a:ext cx="7090756" cy="3990109"/>
          </a:xfrm>
        </p:spPr>
      </p:pic>
    </p:spTree>
    <p:extLst>
      <p:ext uri="{BB962C8B-B14F-4D97-AF65-F5344CB8AC3E}">
        <p14:creationId xmlns:p14="http://schemas.microsoft.com/office/powerpoint/2010/main" val="36641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В глухомани, в лесу, не смотря на красу,</a:t>
            </a:r>
            <a:br>
              <a:rPr lang="ru-RU" sz="2800" dirty="0" smtClean="0"/>
            </a:br>
            <a:r>
              <a:rPr lang="ru-RU" sz="2800" dirty="0" smtClean="0"/>
              <a:t>Дни проводит лиса Патрикеевна. Я никак не пойму,</a:t>
            </a:r>
            <a:br>
              <a:rPr lang="ru-RU" sz="2800" dirty="0" smtClean="0"/>
            </a:br>
            <a:r>
              <a:rPr lang="ru-RU" sz="2800" dirty="0" smtClean="0"/>
              <a:t>Отчего почему не пускают куму на деревню…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2492896"/>
            <a:ext cx="7124700" cy="4005574"/>
          </a:xfrm>
        </p:spPr>
      </p:pic>
    </p:spTree>
    <p:extLst>
      <p:ext uri="{BB962C8B-B14F-4D97-AF65-F5344CB8AC3E}">
        <p14:creationId xmlns:p14="http://schemas.microsoft.com/office/powerpoint/2010/main" val="17960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С утра до ночи в лесу брожу, нигде добычи не нахожу.</a:t>
            </a:r>
            <a:br>
              <a:rPr lang="ru-RU" sz="2800" dirty="0" smtClean="0"/>
            </a:br>
            <a:r>
              <a:rPr lang="ru-RU" sz="2800" dirty="0" smtClean="0"/>
              <a:t>Вот если б зайчик поблизости был, я бы его целиком </a:t>
            </a:r>
            <a:r>
              <a:rPr lang="ru-RU" sz="2800" dirty="0" err="1" smtClean="0"/>
              <a:t>проглатил</a:t>
            </a:r>
            <a:r>
              <a:rPr lang="ru-RU" sz="2800" dirty="0" smtClean="0"/>
              <a:t>! 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2492896"/>
            <a:ext cx="7124700" cy="4005574"/>
          </a:xfrm>
        </p:spPr>
      </p:pic>
    </p:spTree>
    <p:extLst>
      <p:ext uri="{BB962C8B-B14F-4D97-AF65-F5344CB8AC3E}">
        <p14:creationId xmlns:p14="http://schemas.microsoft.com/office/powerpoint/2010/main" val="22803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107</TotalTime>
  <Words>138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Spring</vt:lpstr>
      <vt:lpstr>Сказка «ТЕРЕМОК"</vt:lpstr>
      <vt:lpstr>Что я вижу? Теремок! Он не низок, не  высок. Здесь найду за печкой теплое местечко. Буду жить да поживать. В теремочке зимовать!</vt:lpstr>
      <vt:lpstr>Мы лягушки- кваксы, нос чернее ваксы, Шелестит трава, кваки,кваки,ква! Не хотите нас впустить, в теремочке погостить!</vt:lpstr>
      <vt:lpstr>Мы маленькие мышки, мы ходим по полям. Найти себе домишко ах, как хотелось нам! Мы маленькие мышки пустите нас в домишко!</vt:lpstr>
      <vt:lpstr>Мы- веселые братишки, мы зайчишки шалунишки. Не хотите нас впустить , в теремочке погостить!</vt:lpstr>
      <vt:lpstr>Я – Петушок , золотой гребешок. Масляна головушка, шелкова бородушка. Разрешите здесь пожить, буду честно вам служить. Спать я буду во дворе, петь я буду на заре. Кукареку!</vt:lpstr>
      <vt:lpstr>Маленький ежик, четверо ножек, Ежик по лесу идет, песенку поет. Я- серый ежик, ни головы ни ножиек. Разрешите здесь пожить! Буду терем сторожить!</vt:lpstr>
      <vt:lpstr>В глухомани, в лесу, не смотря на красу, Дни проводит лиса Патрикеевна. Я никак не пойму, Отчего почему не пускают куму на деревню…</vt:lpstr>
      <vt:lpstr>С утра до ночи в лесу брожу, нигде добычи не нахожу. Вот если б зайчик поблизости был, я бы его целиком проглатил! </vt:lpstr>
      <vt:lpstr>-Лизовета здравствуй! - Как дела зубастый? Посмотри ка теремок! Он не низок не  высок! Ах, мой серенький, ах хвостатенький, как хочу я петушатинки! Ты зубастый не молчи ты в ворота постучи!  </vt:lpstr>
      <vt:lpstr>Уходи зубастый зверь, не царапай нашу даверь, крепко .заперты ворота на засов и на замок.</vt:lpstr>
      <vt:lpstr> Кабы встретился нам мишенька- медведь , он помог бы нам ворота отпереть! Если дружно мы навалимся втроем, мы тесовые ворота отопрем!</vt:lpstr>
      <vt:lpstr>Мы прогнали злого вора! Убежал он от забора! Не вернется к теремку , кукареку!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«ТЕРЕМОК"</dc:title>
  <dc:creator>Лёша</dc:creator>
  <cp:lastModifiedBy>Лёша</cp:lastModifiedBy>
  <cp:revision>9</cp:revision>
  <dcterms:created xsi:type="dcterms:W3CDTF">2014-10-21T14:45:06Z</dcterms:created>
  <dcterms:modified xsi:type="dcterms:W3CDTF">2014-10-21T16:50:23Z</dcterms:modified>
</cp:coreProperties>
</file>