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9" r:id="rId6"/>
    <p:sldId id="256" r:id="rId7"/>
    <p:sldId id="258" r:id="rId8"/>
    <p:sldId id="257" r:id="rId9"/>
    <p:sldId id="260" r:id="rId10"/>
    <p:sldId id="262" r:id="rId11"/>
    <p:sldId id="263" r:id="rId12"/>
    <p:sldId id="261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33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C593390-EB43-45EE-8F57-BE4AD01613E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1538" y="1714488"/>
            <a:ext cx="7789776" cy="1470025"/>
          </a:xfrm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9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КООРДИНАТЫ</a:t>
            </a:r>
            <a:endParaRPr lang="ru-RU" sz="9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0" y="0"/>
            <a:ext cx="6286512" cy="6858000"/>
            <a:chOff x="214282" y="0"/>
            <a:chExt cx="7215238" cy="6858794"/>
          </a:xfrm>
        </p:grpSpPr>
        <p:pic>
          <p:nvPicPr>
            <p:cNvPr id="33794" name="Picture 2" descr="http://www.zvezda-adv.ru/images/fotooboi_new/raznoe_9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7215238" cy="6858016"/>
            </a:xfrm>
            <a:prstGeom prst="rect">
              <a:avLst/>
            </a:prstGeom>
            <a:noFill/>
          </p:spPr>
        </p:pic>
        <p:grpSp>
          <p:nvGrpSpPr>
            <p:cNvPr id="27" name="Группа 26"/>
            <p:cNvGrpSpPr/>
            <p:nvPr/>
          </p:nvGrpSpPr>
          <p:grpSpPr>
            <a:xfrm>
              <a:off x="214282" y="0"/>
              <a:ext cx="7215238" cy="6858794"/>
              <a:chOff x="214282" y="0"/>
              <a:chExt cx="7215238" cy="6858794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214282" y="500042"/>
                <a:ext cx="7215238" cy="1588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14282" y="1285860"/>
                <a:ext cx="7215238" cy="1588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14282" y="1928802"/>
                <a:ext cx="7215238" cy="1588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4282" y="2643182"/>
                <a:ext cx="7215238" cy="1588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14282" y="3429000"/>
                <a:ext cx="7215238" cy="1588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282" y="4143380"/>
                <a:ext cx="7215238" cy="1588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282" y="4857760"/>
                <a:ext cx="7215238" cy="1588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214282" y="5572140"/>
                <a:ext cx="7215238" cy="1588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14282" y="6286520"/>
                <a:ext cx="7215238" cy="1588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2835956" y="3428958"/>
                <a:ext cx="6858000" cy="1671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2085201" y="3428164"/>
                <a:ext cx="6858000" cy="1671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1333610" y="3428164"/>
                <a:ext cx="6858000" cy="1671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582019" y="3428164"/>
                <a:ext cx="6858000" cy="1671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-169572" y="3428164"/>
                <a:ext cx="6858000" cy="1671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-921163" y="3428164"/>
                <a:ext cx="6858000" cy="1671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-1672753" y="3428164"/>
                <a:ext cx="6858000" cy="1671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-2499503" y="3428164"/>
                <a:ext cx="6858000" cy="1671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3429851" y="3428165"/>
                <a:ext cx="6858000" cy="1671"/>
              </a:xfrm>
              <a:prstGeom prst="line">
                <a:avLst/>
              </a:prstGeom>
              <a:ln w="190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357950" y="1214422"/>
            <a:ext cx="27860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Едино воссияет пусть свет аметиста и рубина.  Завершиться все сиянием изумруда и сапфира.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Аметист (7;7) Изумруд (8;6) Рубин (4;4)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Сапфир (3;6)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6446" y="0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14942" y="0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3438" y="0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0496" y="0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7554" y="0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4612" y="0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71670" y="0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0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348" y="0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86446" y="642918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86446" y="1357298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86446" y="2000240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86446" y="2786058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86446" y="3571876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86446" y="4214818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6446" y="5000636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86446" y="5715016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86446" y="6396335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2000232" y="2428868"/>
            <a:ext cx="2500330" cy="19288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714480" y="3786190"/>
            <a:ext cx="314327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3797" name="Picture 5" descr="http://i1.i.ua/prikol/pic/0/3/605830_56798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BCEBB"/>
              </a:clrFrom>
              <a:clrTo>
                <a:srgbClr val="CBCE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214818"/>
            <a:ext cx="575737" cy="571504"/>
          </a:xfrm>
          <a:prstGeom prst="rect">
            <a:avLst/>
          </a:prstGeom>
          <a:noFill/>
        </p:spPr>
      </p:pic>
      <p:pic>
        <p:nvPicPr>
          <p:cNvPr id="33799" name="Picture 7" descr="http://4put.ru/pictures/max/40/12415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928802"/>
            <a:ext cx="642941" cy="642941"/>
          </a:xfrm>
          <a:prstGeom prst="rect">
            <a:avLst/>
          </a:prstGeom>
          <a:noFill/>
        </p:spPr>
      </p:pic>
      <p:pic>
        <p:nvPicPr>
          <p:cNvPr id="33801" name="Picture 9" descr="http://file.mobilmusic.ru/2a/51/7a/898529-48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ADDE2"/>
              </a:clrFrom>
              <a:clrTo>
                <a:srgbClr val="DADD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4914" y="3429000"/>
            <a:ext cx="523879" cy="785818"/>
          </a:xfrm>
          <a:prstGeom prst="rect">
            <a:avLst/>
          </a:prstGeom>
          <a:noFill/>
        </p:spPr>
      </p:pic>
      <p:pic>
        <p:nvPicPr>
          <p:cNvPr id="33803" name="Picture 11" descr="http://s.66.ru/doska/images/2011/6/4/1647_7385_32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7E3"/>
              </a:clrFrom>
              <a:clrTo>
                <a:srgbClr val="FCF7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357562"/>
            <a:ext cx="642942" cy="801205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1643042" y="3286124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1538" y="1714488"/>
            <a:ext cx="7789776" cy="1470025"/>
          </a:xfrm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9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КООРДИНАТЫ</a:t>
            </a:r>
            <a:endParaRPr lang="ru-RU" sz="9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642918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Рабочая тетрадь №1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54 – 55 № 13.1, 13.2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opw.ru/themes/3d/collage/collage_00295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-3411"/>
            <a:ext cx="9144000" cy="6861411"/>
          </a:xfrm>
          <a:prstGeom prst="rect">
            <a:avLst/>
          </a:prstGeom>
          <a:noFill/>
        </p:spPr>
      </p:pic>
      <p:pic>
        <p:nvPicPr>
          <p:cNvPr id="1026" name="Picture 2" descr="E:\фото_видео\анимация\Анимашки\разговор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786190"/>
            <a:ext cx="3357586" cy="3357586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643438" y="2214554"/>
            <a:ext cx="3714776" cy="1428760"/>
          </a:xfrm>
          <a:prstGeom prst="wedgeRoundRectCallout">
            <a:avLst>
              <a:gd name="adj1" fmla="val -34553"/>
              <a:gd name="adj2" fmla="val 7718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Оставьте мне свои координаты.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500034" y="2928934"/>
            <a:ext cx="2928958" cy="1214446"/>
          </a:xfrm>
          <a:prstGeom prst="wedgeEllipseCallout">
            <a:avLst>
              <a:gd name="adj1" fmla="val 38620"/>
              <a:gd name="adj2" fmla="val 571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Адрес, телефон.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1538" y="1714488"/>
            <a:ext cx="7789776" cy="1470025"/>
          </a:xfrm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9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КООРДИНАТЫ</a:t>
            </a:r>
            <a:endParaRPr lang="ru-RU" sz="9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592933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Какое место должен занять Витя если в его билете </a:t>
            </a:r>
            <a:r>
              <a:rPr lang="ru-RU" dirty="0" smtClean="0"/>
              <a:t>указано </a:t>
            </a:r>
            <a:r>
              <a:rPr lang="ru-RU" dirty="0" smtClean="0"/>
              <a:t>«ряд 3 место 5»</a:t>
            </a:r>
          </a:p>
          <a:p>
            <a:r>
              <a:rPr lang="ru-RU" dirty="0" smtClean="0"/>
              <a:t>Для кого предназначены места в 9 ряду?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00034" y="0"/>
            <a:ext cx="8286808" cy="6000768"/>
            <a:chOff x="500034" y="0"/>
            <a:chExt cx="8286808" cy="564357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00034" y="0"/>
              <a:ext cx="8286808" cy="56435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00298" y="0"/>
              <a:ext cx="4143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ЗРИТЕЛЬНЫЙ ЗАЛ</a:t>
              </a:r>
              <a:endPara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42910" y="114298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114298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114298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114298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114298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114298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114298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157161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157161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157161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43306" y="157161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157161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157161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43702" y="157161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42910" y="207167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643042" y="207167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43174" y="207167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643306" y="207167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43570" y="207167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643702" y="207167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42910" y="2500306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643042" y="2500306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643174" y="2500306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643306" y="2500306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643438" y="2500306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643570" y="2500306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643702" y="2500306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42910" y="300037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643042" y="300037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643174" y="300037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643306" y="300037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643438" y="300037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643570" y="300037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643702" y="300037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42910" y="350043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643042" y="350043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643174" y="350043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643306" y="350043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43438" y="350043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643570" y="350043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643702" y="350043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42910" y="407194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643042" y="407194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643174" y="407194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643306" y="407194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643438" y="407194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643570" y="407194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4071942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42910" y="457200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643042" y="457200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643174" y="457200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643306" y="457200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643438" y="457200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643570" y="457200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643702" y="457200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42910" y="507207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643042" y="507207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643174" y="507207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643306" y="507207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643438" y="507207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5643570" y="507207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643702" y="5072074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4643438" y="2071678"/>
            <a:ext cx="785818" cy="28575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785786" y="57148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857356" y="57148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786050" y="57148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86182" y="57148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86314" y="57148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786446" y="57148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786578" y="57148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572396" y="100010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Ряд 1</a:t>
            </a:r>
            <a:endParaRPr lang="ru-RU" sz="2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7572396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Ряд 2</a:t>
            </a:r>
            <a:endParaRPr lang="ru-RU" sz="2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572396" y="200024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Ряд 3</a:t>
            </a:r>
            <a:endParaRPr lang="ru-RU" sz="24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7572396" y="242886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Ряд 4</a:t>
            </a:r>
            <a:endParaRPr lang="ru-RU" sz="2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7572396" y="285749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Ряд 5</a:t>
            </a:r>
            <a:endParaRPr lang="ru-RU" sz="2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7572396" y="335756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Ряд 6</a:t>
            </a:r>
            <a:endParaRPr lang="ru-RU" sz="24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7572396" y="400050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Ряд 7</a:t>
            </a:r>
            <a:endParaRPr lang="ru-RU" sz="24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7572396" y="450057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Ряд 8</a:t>
            </a:r>
            <a:endParaRPr lang="ru-RU" sz="2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7572396" y="500063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Ряд 9</a:t>
            </a:r>
            <a:endParaRPr lang="ru-RU" sz="24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571472" y="55007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места</a:t>
            </a:r>
            <a:endParaRPr lang="ru-RU" sz="2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1785918" y="5572140"/>
            <a:ext cx="1643074" cy="357190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ДЕТСКИЕ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571868" y="5572140"/>
            <a:ext cx="1643074" cy="35719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ВЗРОСЛЫЕ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357818" y="5572140"/>
            <a:ext cx="1714512" cy="35719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СЛУЖЕБНЫЕ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3429024" cy="341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1000108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фигуры расположены в клетках: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f3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a6, g7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500306"/>
            <a:ext cx="4286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f3 – </a:t>
            </a:r>
          </a:p>
          <a:p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a6 – </a:t>
            </a:r>
          </a:p>
          <a:p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g7 –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u10"/>
          <p:cNvPicPr>
            <a:picLocks noChangeAspect="1" noChangeArrowheads="1"/>
          </p:cNvPicPr>
          <p:nvPr/>
        </p:nvPicPr>
        <p:blipFill>
          <a:blip r:embed="rId2"/>
          <a:srcRect l="60416" t="58540" r="29167" b="31006"/>
          <a:stretch>
            <a:fillRect/>
          </a:stretch>
        </p:blipFill>
        <p:spPr bwMode="auto">
          <a:xfrm>
            <a:off x="3000364" y="3000372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10"/>
          <p:cNvPicPr>
            <a:picLocks noChangeAspect="1" noChangeArrowheads="1"/>
          </p:cNvPicPr>
          <p:nvPr/>
        </p:nvPicPr>
        <p:blipFill>
          <a:blip r:embed="rId2"/>
          <a:srcRect l="8333" t="27179" r="83333" b="62367"/>
          <a:stretch>
            <a:fillRect/>
          </a:stretch>
        </p:blipFill>
        <p:spPr bwMode="auto">
          <a:xfrm>
            <a:off x="1214414" y="1928802"/>
            <a:ext cx="2857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u10"/>
          <p:cNvPicPr>
            <a:picLocks noChangeAspect="1" noChangeArrowheads="1"/>
          </p:cNvPicPr>
          <p:nvPr/>
        </p:nvPicPr>
        <p:blipFill>
          <a:blip r:embed="rId2"/>
          <a:srcRect l="70834" t="16726" r="18749" b="72820"/>
          <a:stretch>
            <a:fillRect/>
          </a:stretch>
        </p:blipFill>
        <p:spPr bwMode="auto">
          <a:xfrm>
            <a:off x="3357554" y="1571612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341E-7 L 0.26267 -0.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09249E-7 L 0.4618 0.224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1214E-6 L 0.22361 0.412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1538" y="1714488"/>
            <a:ext cx="7789776" cy="1470025"/>
          </a:xfrm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9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КООРДИНАТЫ</a:t>
            </a:r>
            <a:endParaRPr lang="ru-RU" sz="9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4286256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того, где расположен объект.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rab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2525" y="0"/>
            <a:ext cx="2761475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newsfromweb.ru/images/news/23423423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882" y="2500306"/>
            <a:ext cx="2757118" cy="2071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www.traveler-mir.com/sites/default/files/tourist/train/cupe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000372"/>
            <a:ext cx="2643206" cy="1975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://cs11013.vkontakte.ru/u134435977/-14/x_e1bc867e.jpg"/>
          <p:cNvPicPr>
            <a:picLocks noChangeAspect="1" noChangeArrowheads="1"/>
          </p:cNvPicPr>
          <p:nvPr/>
        </p:nvPicPr>
        <p:blipFill>
          <a:blip r:embed="rId5"/>
          <a:srcRect l="4221" t="5556" r="4315" b="20370"/>
          <a:stretch>
            <a:fillRect/>
          </a:stretch>
        </p:blipFill>
        <p:spPr bwMode="auto">
          <a:xfrm>
            <a:off x="-214346" y="285728"/>
            <a:ext cx="4714908" cy="2901481"/>
          </a:xfrm>
          <a:prstGeom prst="rect">
            <a:avLst/>
          </a:prstGeom>
          <a:noFill/>
          <a:ln w="19050">
            <a:solidFill>
              <a:srgbClr val="00B0F0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17420" name="Picture 12" descr="http://saint-petersburg.ru/i2/imgweb/800/5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714752"/>
            <a:ext cx="3500462" cy="175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www.ymo.su/data/post/img/_Shahmati_grossmeyster_BIG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16849"/>
            <a:ext cx="3000396" cy="1941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kazantipa.net/files/mediafiles/userfiles/182642/thumb600/1245350647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4929198"/>
            <a:ext cx="4714908" cy="1139737"/>
          </a:xfrm>
          <a:prstGeom prst="rect">
            <a:avLst/>
          </a:prstGeom>
          <a:noFill/>
        </p:spPr>
      </p:pic>
      <p:pic>
        <p:nvPicPr>
          <p:cNvPr id="17422" name="Picture 14" descr="http://img0.liveinternet.ru/images/attach/c/3/78/180/78180590_0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285728"/>
            <a:ext cx="2787964" cy="18510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354138" y="1714500"/>
            <a:ext cx="7789862" cy="1470025"/>
          </a:xfrm>
          <a:scene3d>
            <a:camera prst="perspectiveContrastingRightFacing"/>
            <a:lightRig rig="threePt" dir="t"/>
          </a:scene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Примеры КООРДИНАТ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856562" y="1285860"/>
            <a:ext cx="3359968" cy="3001984"/>
            <a:chOff x="1856562" y="1285860"/>
            <a:chExt cx="3359968" cy="300198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857356" y="1285860"/>
              <a:ext cx="3357586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857356" y="4286256"/>
              <a:ext cx="3357586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357158" y="2786058"/>
              <a:ext cx="3000396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3715538" y="2785264"/>
              <a:ext cx="3000396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57356" y="92867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</a:t>
            </a:r>
            <a:r>
              <a:rPr lang="ru-RU" dirty="0" smtClean="0"/>
              <a:t>Б     В     Г    Д   Е     Ж   З    И    К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500166" y="1214422"/>
            <a:ext cx="428628" cy="3152167"/>
            <a:chOff x="1428728" y="1214422"/>
            <a:chExt cx="428628" cy="3152167"/>
          </a:xfrm>
        </p:grpSpPr>
        <p:sp>
          <p:nvSpPr>
            <p:cNvPr id="11" name="TextBox 10"/>
            <p:cNvSpPr txBox="1"/>
            <p:nvPr/>
          </p:nvSpPr>
          <p:spPr>
            <a:xfrm>
              <a:off x="1428728" y="1214422"/>
              <a:ext cx="4286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dirty="0" smtClean="0"/>
                <a:t>1</a:t>
              </a:r>
            </a:p>
            <a:p>
              <a:pPr>
                <a:spcBef>
                  <a:spcPts val="600"/>
                </a:spcBef>
              </a:pPr>
              <a:r>
                <a:rPr lang="ru-RU" dirty="0" smtClean="0"/>
                <a:t>2</a:t>
              </a:r>
            </a:p>
            <a:p>
              <a:pPr>
                <a:spcBef>
                  <a:spcPts val="600"/>
                </a:spcBef>
              </a:pPr>
              <a:r>
                <a:rPr lang="ru-RU" dirty="0" smtClean="0"/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28728" y="2143116"/>
              <a:ext cx="4286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dirty="0" smtClean="0"/>
                <a:t>4</a:t>
              </a:r>
            </a:p>
            <a:p>
              <a:pPr>
                <a:spcBef>
                  <a:spcPts val="600"/>
                </a:spcBef>
              </a:pPr>
              <a:r>
                <a:rPr lang="ru-RU" dirty="0" smtClean="0"/>
                <a:t>5</a:t>
              </a:r>
            </a:p>
            <a:p>
              <a:pPr>
                <a:spcBef>
                  <a:spcPts val="600"/>
                </a:spcBef>
              </a:pPr>
              <a:r>
                <a:rPr lang="ru-RU" dirty="0" smtClean="0"/>
                <a:t>6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28728" y="3071810"/>
              <a:ext cx="428628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dirty="0" smtClean="0"/>
                <a:t>7</a:t>
              </a:r>
            </a:p>
            <a:p>
              <a:pPr>
                <a:spcBef>
                  <a:spcPts val="600"/>
                </a:spcBef>
              </a:pPr>
              <a:r>
                <a:rPr lang="ru-RU" dirty="0" smtClean="0"/>
                <a:t>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28728" y="3643314"/>
              <a:ext cx="428628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dirty="0" smtClean="0"/>
                <a:t>9</a:t>
              </a:r>
            </a:p>
            <a:p>
              <a:pPr>
                <a:spcBef>
                  <a:spcPts val="600"/>
                </a:spcBef>
              </a:pPr>
              <a:r>
                <a:rPr lang="ru-RU" dirty="0" smtClean="0"/>
                <a:t>10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72132" y="1285860"/>
            <a:ext cx="2500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4-клеточный: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В2; Г2; Д2; Е2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3-клеточный: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Ж5; Ж6; Ж7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2-клеточный: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И10; З10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1571612"/>
            <a:ext cx="1357322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857620" y="2500306"/>
            <a:ext cx="357190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14810" y="4000504"/>
            <a:ext cx="71438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1538" y="1714488"/>
            <a:ext cx="7789776" cy="1470025"/>
          </a:xfrm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9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КООРДИНАТЫ</a:t>
            </a:r>
            <a:endParaRPr lang="ru-RU" sz="9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214290"/>
            <a:ext cx="7358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Придумать координаты для определения места ученика в классе. Указать координаты нескольких учеников.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189</TotalTime>
  <Words>222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TS101908700</vt:lpstr>
      <vt:lpstr>Тема10</vt:lpstr>
      <vt:lpstr>КООРДИНАТЫ</vt:lpstr>
      <vt:lpstr>Слайд 2</vt:lpstr>
      <vt:lpstr>КООРДИНАТЫ</vt:lpstr>
      <vt:lpstr>Слайд 4</vt:lpstr>
      <vt:lpstr>Слайд 5</vt:lpstr>
      <vt:lpstr>КООРДИНАТЫ</vt:lpstr>
      <vt:lpstr>Примеры КООРДИНАТ</vt:lpstr>
      <vt:lpstr>Слайд 8</vt:lpstr>
      <vt:lpstr>КООРДИНАТЫ</vt:lpstr>
      <vt:lpstr>Слайд 10</vt:lpstr>
      <vt:lpstr>КООРДИНАТЫ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24</cp:revision>
  <dcterms:created xsi:type="dcterms:W3CDTF">2012-03-15T16:15:54Z</dcterms:created>
  <dcterms:modified xsi:type="dcterms:W3CDTF">2012-11-26T16:14:18Z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