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6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6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2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1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4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2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5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6730C-47B3-42CA-BE6E-9B48793D8F6F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5F22-C4A8-45FD-BB85-A08834047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5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Разложение многочлена на множители способом группировки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97152"/>
            <a:ext cx="8640960" cy="1512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Учитель математики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Петрова Татьяна Захаровна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МБОУ </a:t>
            </a:r>
            <a:r>
              <a:rPr lang="ru-RU" dirty="0" err="1" smtClean="0">
                <a:solidFill>
                  <a:srgbClr val="00B050"/>
                </a:solidFill>
              </a:rPr>
              <a:t>с.Бигильдино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dirty="0" err="1" smtClean="0">
                <a:solidFill>
                  <a:srgbClr val="00B050"/>
                </a:solidFill>
              </a:rPr>
              <a:t>Данковского</a:t>
            </a:r>
            <a:r>
              <a:rPr lang="ru-RU" dirty="0" smtClean="0">
                <a:solidFill>
                  <a:srgbClr val="00B050"/>
                </a:solidFill>
              </a:rPr>
              <a:t> района Липецкой области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0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Актуализация опорных знаний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r>
              <a:rPr lang="ru-RU" dirty="0" smtClean="0"/>
              <a:t>1. Сформулируйте правило умножения многочлена на многочлен.</a:t>
            </a:r>
          </a:p>
          <a:p>
            <a:r>
              <a:rPr lang="ru-RU" dirty="0" smtClean="0"/>
              <a:t>2.Какие способы разложения многочлена на множители вы знаете?</a:t>
            </a:r>
          </a:p>
          <a:p>
            <a:r>
              <a:rPr lang="ru-RU" dirty="0" smtClean="0"/>
              <a:t>3.В какой последовательности  выполняется разложение многочлена на множители способом группировки?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4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Актуализация опорных знаний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Из следующих многочленов только один можно разложить на множители. Какой?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136904" cy="157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813690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Тренировочные упражнения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№712</a:t>
            </a:r>
          </a:p>
          <a:p>
            <a:r>
              <a:rPr lang="ru-RU" dirty="0" smtClean="0"/>
              <a:t>№ 713</a:t>
            </a:r>
          </a:p>
          <a:p>
            <a:r>
              <a:rPr lang="ru-RU" dirty="0" smtClean="0"/>
              <a:t>№716(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0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4040188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 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Разложите многочлен на множители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err="1" smtClean="0"/>
              <a:t>ax-ay+bx-by</a:t>
            </a:r>
            <a:endParaRPr lang="en-US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2x+7y+14+xy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2x-ax-cx-2c</a:t>
            </a:r>
            <a:endParaRPr lang="ru-RU" sz="44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6480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 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Разложите многочлен на множители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5a+5y+pa+py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ab+ac-4b-4c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3a-3m-ay+my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78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5"/>
            <a:ext cx="65527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7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Рефлексия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C00000"/>
                </a:solidFill>
              </a:rPr>
              <a:t>Я могу разложить многочлен на множители способом группировки</a:t>
            </a:r>
          </a:p>
          <a:p>
            <a:pPr marL="0" indent="0">
              <a:buNone/>
            </a:pPr>
            <a:r>
              <a:rPr lang="ru-RU" b="1" dirty="0" smtClean="0"/>
              <a:t>2. Я испытываю  иногда затруднения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. Я не могу разложить многочлен на множители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способом группировки.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Разложение многочлена на множители способом группировки</vt:lpstr>
      <vt:lpstr>Актуализация опорных знаний</vt:lpstr>
      <vt:lpstr>Актуализация опорных знаний</vt:lpstr>
      <vt:lpstr>Тренировочные упражнения</vt:lpstr>
      <vt:lpstr>Самостоятельная работа</vt:lpstr>
      <vt:lpstr>Домашнее задание</vt:lpstr>
      <vt:lpstr>Рефлексия урока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многочлена на множители способом группировки</dc:title>
  <dc:creator>Татьяна</dc:creator>
  <cp:lastModifiedBy>Татьяна</cp:lastModifiedBy>
  <cp:revision>10</cp:revision>
  <dcterms:created xsi:type="dcterms:W3CDTF">2013-03-15T18:25:24Z</dcterms:created>
  <dcterms:modified xsi:type="dcterms:W3CDTF">2013-03-15T19:33:07Z</dcterms:modified>
</cp:coreProperties>
</file>