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Уравнения </a:t>
            </a:r>
            <a:r>
              <a:rPr lang="en-US" dirty="0" smtClean="0"/>
              <a:t>n-</a:t>
            </a:r>
            <a:r>
              <a:rPr lang="ru-RU" dirty="0" smtClean="0"/>
              <a:t>ной степени. Графический способ решения уравнений.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Способы решения уравнений </a:t>
            </a:r>
            <a:r>
              <a:rPr lang="en-US" dirty="0" smtClean="0"/>
              <a:t>n-</a:t>
            </a:r>
            <a:r>
              <a:rPr lang="ru-RU" dirty="0" smtClean="0"/>
              <a:t>степени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1 способ: разложение на множители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2 способ: введение новой переменной</a:t>
            </a:r>
          </a:p>
          <a:p>
            <a:pPr>
              <a:buNone/>
            </a:pPr>
            <a:r>
              <a:rPr lang="ru-RU" dirty="0" smtClean="0"/>
              <a:t> 3 способ: графический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Графический метод</a:t>
            </a:r>
            <a:endParaRPr lang="ru-RU" dirty="0"/>
          </a:p>
        </p:txBody>
      </p:sp>
      <p:pic>
        <p:nvPicPr>
          <p:cNvPr id="4" name="Содержимое 3" descr="uhfabr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380767"/>
            <a:ext cx="8229600" cy="4061791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0</TotalTime>
  <Words>36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Городская</vt:lpstr>
      <vt:lpstr>Уравнения n-ной степени. Графический способ решения уравнений.</vt:lpstr>
      <vt:lpstr>Способы решения уравнений n-степени</vt:lpstr>
      <vt:lpstr>Графический метод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Уравнения n-ной степени. Графический способ решения уравнений.</dc:title>
  <cp:lastModifiedBy>Admin</cp:lastModifiedBy>
  <cp:revision>1</cp:revision>
  <dcterms:modified xsi:type="dcterms:W3CDTF">2013-03-10T11:50:45Z</dcterms:modified>
</cp:coreProperties>
</file>