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E9884A-952E-4CBF-9B01-50DF7BDB3886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B9E82F8-1097-45D4-B60D-8C9E4771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Решение линейных уравнений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3) -4(х+2)+3(х-1)-2=5(х-2)+6</a:t>
            </a:r>
          </a:p>
          <a:p>
            <a:pPr>
              <a:buNone/>
            </a:pPr>
            <a:r>
              <a:rPr lang="ru-RU" dirty="0" smtClean="0"/>
              <a:t>-4х-8+3х-3-2=5х-10+6</a:t>
            </a:r>
          </a:p>
          <a:p>
            <a:pPr>
              <a:buNone/>
            </a:pPr>
            <a:r>
              <a:rPr lang="ru-RU" dirty="0" smtClean="0"/>
              <a:t>-4х+3х-5х=-10+6+8+3+2</a:t>
            </a:r>
          </a:p>
          <a:p>
            <a:pPr>
              <a:buNone/>
            </a:pPr>
            <a:r>
              <a:rPr lang="ru-RU" dirty="0" smtClean="0"/>
              <a:t> -6х=9</a:t>
            </a:r>
          </a:p>
          <a:p>
            <a:pPr>
              <a:buNone/>
            </a:pPr>
            <a:r>
              <a:rPr lang="ru-RU" dirty="0" smtClean="0"/>
              <a:t>х=9:(-6)</a:t>
            </a:r>
          </a:p>
          <a:p>
            <a:pPr>
              <a:buNone/>
            </a:pPr>
            <a:r>
              <a:rPr lang="ru-RU" dirty="0" smtClean="0"/>
              <a:t>х=-1,5</a:t>
            </a:r>
          </a:p>
          <a:p>
            <a:pPr>
              <a:buNone/>
            </a:pPr>
            <a:r>
              <a:rPr lang="ru-RU" smtClean="0"/>
              <a:t>Ответ: -1,5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Линейное уравнение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err="1"/>
              <a:t>ax</a:t>
            </a:r>
            <a:r>
              <a:rPr lang="ru-RU" dirty="0"/>
              <a:t> = </a:t>
            </a:r>
            <a:r>
              <a:rPr lang="ru-RU" i="1" dirty="0" err="1"/>
              <a:t>b</a:t>
            </a:r>
            <a:r>
              <a:rPr lang="ru-RU" dirty="0"/>
              <a:t>, где </a:t>
            </a:r>
            <a:r>
              <a:rPr lang="ru-RU" i="1" dirty="0" err="1"/>
              <a:t>х</a:t>
            </a:r>
            <a:r>
              <a:rPr lang="ru-RU" dirty="0"/>
              <a:t> – переменная, </a:t>
            </a:r>
            <a:r>
              <a:rPr lang="ru-RU" i="1" dirty="0" err="1"/>
              <a:t>a</a:t>
            </a:r>
            <a:r>
              <a:rPr lang="ru-RU" dirty="0"/>
              <a:t>, </a:t>
            </a:r>
            <a:r>
              <a:rPr lang="ru-RU" i="1" dirty="0" err="1"/>
              <a:t>b</a:t>
            </a:r>
            <a:r>
              <a:rPr lang="ru-RU" dirty="0"/>
              <a:t> – любое число.</a:t>
            </a:r>
          </a:p>
          <a:p>
            <a:r>
              <a:rPr lang="ru-RU" dirty="0"/>
              <a:t>Если </a:t>
            </a:r>
            <a:r>
              <a:rPr lang="ru-RU" i="1" dirty="0" smtClean="0"/>
              <a:t>a</a:t>
            </a:r>
            <a:r>
              <a:rPr lang="ru-RU" dirty="0" smtClean="0"/>
              <a:t>≠0</a:t>
            </a:r>
            <a:r>
              <a:rPr lang="ru-RU" dirty="0"/>
              <a:t>, то </a:t>
            </a:r>
            <a:r>
              <a:rPr lang="ru-RU" i="1" dirty="0" err="1"/>
              <a:t>x</a:t>
            </a:r>
            <a:r>
              <a:rPr lang="ru-RU" dirty="0"/>
              <a:t> </a:t>
            </a:r>
            <a:r>
              <a:rPr lang="ru-RU" dirty="0" smtClean="0"/>
              <a:t>=</a:t>
            </a:r>
            <a:r>
              <a:rPr lang="en-US" dirty="0" smtClean="0"/>
              <a:t>b/a</a:t>
            </a:r>
            <a:r>
              <a:rPr lang="ru-RU" dirty="0" smtClean="0"/>
              <a:t> </a:t>
            </a:r>
            <a:r>
              <a:rPr lang="ru-RU" dirty="0"/>
              <a:t>;</a:t>
            </a:r>
          </a:p>
          <a:p>
            <a:r>
              <a:rPr lang="ru-RU" dirty="0"/>
              <a:t>если </a:t>
            </a:r>
            <a:r>
              <a:rPr lang="ru-RU" i="1" dirty="0"/>
              <a:t>а</a:t>
            </a:r>
            <a:r>
              <a:rPr lang="ru-RU" dirty="0"/>
              <a:t> = 0 и </a:t>
            </a:r>
            <a:r>
              <a:rPr lang="ru-RU" i="1" dirty="0" err="1"/>
              <a:t>b</a:t>
            </a:r>
            <a:r>
              <a:rPr lang="ru-RU" dirty="0"/>
              <a:t> = 0, то </a:t>
            </a:r>
            <a:r>
              <a:rPr lang="ru-RU" i="1" dirty="0" err="1"/>
              <a:t>х</a:t>
            </a:r>
            <a:r>
              <a:rPr lang="ru-RU" dirty="0"/>
              <a:t> – любое;</a:t>
            </a:r>
          </a:p>
          <a:p>
            <a:r>
              <a:rPr lang="ru-RU" dirty="0"/>
              <a:t>если </a:t>
            </a:r>
            <a:r>
              <a:rPr lang="ru-RU" i="1" dirty="0"/>
              <a:t>а</a:t>
            </a:r>
            <a:r>
              <a:rPr lang="ru-RU" dirty="0"/>
              <a:t> = 0 и </a:t>
            </a:r>
            <a:r>
              <a:rPr lang="ru-RU" i="1" dirty="0" err="1"/>
              <a:t>b</a:t>
            </a:r>
            <a:r>
              <a:rPr lang="ru-RU" dirty="0"/>
              <a:t> </a:t>
            </a:r>
            <a:r>
              <a:rPr lang="ru-RU" dirty="0" smtClean="0"/>
              <a:t>≠ </a:t>
            </a:r>
            <a:r>
              <a:rPr lang="ru-RU" dirty="0"/>
              <a:t>0, то нет корней.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1-й шаг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Если выражения, стоящие в левой или правой части уравнения, содержат скобки, то раскрываем их по правилам.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2-й шаг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Переносим </a:t>
            </a:r>
            <a:r>
              <a:rPr lang="ru-RU" sz="4000" dirty="0"/>
              <a:t>слагаемые с переменными в левую часть уравнения, а без переменных в правую.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3-й шаг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Приводим </a:t>
            </a:r>
            <a:r>
              <a:rPr lang="ru-RU" sz="4000" dirty="0"/>
              <a:t>подобные слагаемые в обеих частях уравнения, приводя его к виду </a:t>
            </a:r>
            <a:r>
              <a:rPr lang="ru-RU" sz="4000" i="1" dirty="0" err="1"/>
              <a:t>ax</a:t>
            </a:r>
            <a:r>
              <a:rPr lang="ru-RU" sz="4000" dirty="0"/>
              <a:t> = </a:t>
            </a:r>
            <a:r>
              <a:rPr lang="ru-RU" sz="4000" i="1" dirty="0" err="1"/>
              <a:t>b</a:t>
            </a:r>
            <a:r>
              <a:rPr lang="ru-RU" sz="4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4-й шаг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Решаем </a:t>
            </a:r>
            <a:r>
              <a:rPr lang="ru-RU" sz="4000" dirty="0"/>
              <a:t>получившееся линейное уравнение, равносильное исходному, в зависимости от значений коэффициентов </a:t>
            </a:r>
            <a:r>
              <a:rPr lang="ru-RU" sz="4000" i="1" dirty="0" err="1"/>
              <a:t>a</a:t>
            </a:r>
            <a:r>
              <a:rPr lang="ru-RU" sz="4000" dirty="0"/>
              <a:t> и </a:t>
            </a:r>
            <a:r>
              <a:rPr lang="ru-RU" sz="4000" i="1" dirty="0" err="1"/>
              <a:t>b</a:t>
            </a:r>
            <a:r>
              <a:rPr lang="ru-RU" sz="4000" dirty="0" smtClean="0"/>
              <a:t>.</a:t>
            </a:r>
            <a:endParaRPr lang="ru-RU" sz="4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Решим уравнения:</a:t>
            </a:r>
          </a:p>
          <a:p>
            <a:r>
              <a:rPr lang="ru-RU" dirty="0" smtClean="0"/>
              <a:t>1)2х-7=х-10;</a:t>
            </a:r>
          </a:p>
          <a:p>
            <a:r>
              <a:rPr lang="ru-RU" dirty="0" smtClean="0"/>
              <a:t>2)4х-3(х-7)=2х+15;</a:t>
            </a:r>
          </a:p>
          <a:p>
            <a:r>
              <a:rPr lang="ru-RU" dirty="0" smtClean="0"/>
              <a:t>3)-4(х+2)+3(х-1)-2=5(х-2)+6.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 2х-7=х-10</a:t>
            </a:r>
          </a:p>
          <a:p>
            <a:pPr>
              <a:buNone/>
            </a:pPr>
            <a:r>
              <a:rPr lang="ru-RU" dirty="0" smtClean="0"/>
              <a:t>2х-х=-10+7</a:t>
            </a:r>
          </a:p>
          <a:p>
            <a:pPr>
              <a:buNone/>
            </a:pPr>
            <a:r>
              <a:rPr lang="ru-RU" dirty="0" smtClean="0"/>
              <a:t>-х=-3</a:t>
            </a:r>
          </a:p>
          <a:p>
            <a:r>
              <a:rPr lang="ru-RU" dirty="0" smtClean="0"/>
              <a:t>Ответ: -3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2) 4х-3(х-7)=2х+15 </a:t>
            </a:r>
          </a:p>
          <a:p>
            <a:pPr>
              <a:buNone/>
            </a:pPr>
            <a:r>
              <a:rPr lang="ru-RU" dirty="0" smtClean="0"/>
              <a:t>4х-3х+21=2х+15 </a:t>
            </a:r>
          </a:p>
          <a:p>
            <a:pPr>
              <a:buNone/>
            </a:pPr>
            <a:r>
              <a:rPr lang="ru-RU" dirty="0" smtClean="0"/>
              <a:t>х-2х=15-21 </a:t>
            </a:r>
          </a:p>
          <a:p>
            <a:pPr>
              <a:buNone/>
            </a:pPr>
            <a:r>
              <a:rPr lang="ru-RU" dirty="0" smtClean="0"/>
              <a:t>-х=-6 </a:t>
            </a:r>
          </a:p>
          <a:p>
            <a:pPr>
              <a:buNone/>
            </a:pPr>
            <a:r>
              <a:rPr lang="ru-RU" dirty="0" smtClean="0"/>
              <a:t> х=6 </a:t>
            </a:r>
          </a:p>
          <a:p>
            <a:pPr>
              <a:buNone/>
            </a:pPr>
            <a:r>
              <a:rPr lang="ru-RU" dirty="0" smtClean="0"/>
              <a:t>Ответ: 6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217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Решение линейных уравнений</vt:lpstr>
      <vt:lpstr>Линейное уравнение</vt:lpstr>
      <vt:lpstr>1-й шаг</vt:lpstr>
      <vt:lpstr>2-й шаг</vt:lpstr>
      <vt:lpstr>3-й шаг</vt:lpstr>
      <vt:lpstr>4-й шаг</vt:lpstr>
      <vt:lpstr>Примеры</vt:lpstr>
      <vt:lpstr>Решение</vt:lpstr>
      <vt:lpstr>Решение</vt:lpstr>
      <vt:lpstr>Решение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линейных уравнений</dc:title>
  <dc:creator>пользователь</dc:creator>
  <cp:lastModifiedBy>Admin</cp:lastModifiedBy>
  <cp:revision>4</cp:revision>
  <dcterms:created xsi:type="dcterms:W3CDTF">2013-03-09T07:21:10Z</dcterms:created>
  <dcterms:modified xsi:type="dcterms:W3CDTF">2013-03-10T11:38:46Z</dcterms:modified>
</cp:coreProperties>
</file>