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Решение неполных квадратных уравнений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Неполное квадратное уравнение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Если в квадратном уравнении  </a:t>
            </a:r>
            <a:r>
              <a:rPr lang="en-US" b="1" dirty="0" smtClean="0"/>
              <a:t>ax</a:t>
            </a:r>
            <a:r>
              <a:rPr lang="en-US" b="1" baseline="30000" dirty="0" smtClean="0"/>
              <a:t>2</a:t>
            </a:r>
            <a:r>
              <a:rPr lang="en-US" b="1" dirty="0" smtClean="0"/>
              <a:t>+bx+c=0 </a:t>
            </a:r>
            <a:r>
              <a:rPr lang="ru-RU" dirty="0" smtClean="0"/>
              <a:t>хотя бы один из коэффициентов </a:t>
            </a:r>
            <a:r>
              <a:rPr lang="en-US" b="1" dirty="0" smtClean="0"/>
              <a:t>b</a:t>
            </a:r>
            <a:r>
              <a:rPr lang="en-US" dirty="0" smtClean="0"/>
              <a:t> </a:t>
            </a:r>
            <a:r>
              <a:rPr lang="ru-RU" dirty="0" smtClean="0"/>
              <a:t>или </a:t>
            </a:r>
            <a:r>
              <a:rPr lang="ru-RU" b="1" dirty="0" smtClean="0"/>
              <a:t>с</a:t>
            </a:r>
            <a:r>
              <a:rPr lang="ru-RU" dirty="0" smtClean="0"/>
              <a:t> равно нулю, то такое уравнение называют </a:t>
            </a:r>
            <a:r>
              <a:rPr lang="ru-RU" i="1" dirty="0" smtClean="0"/>
              <a:t>неполным квадратным уравнением.</a:t>
            </a:r>
            <a:endParaRPr lang="ru-RU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Виды неполных квадратных уравнений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4000" b="1" dirty="0" smtClean="0"/>
              <a:t>ax</a:t>
            </a:r>
            <a:r>
              <a:rPr lang="en-US" sz="4000" b="1" baseline="30000" dirty="0" smtClean="0"/>
              <a:t>2</a:t>
            </a:r>
            <a:r>
              <a:rPr lang="en-US" sz="4000" b="1" dirty="0" smtClean="0"/>
              <a:t>+c=0</a:t>
            </a:r>
            <a:r>
              <a:rPr lang="ru-RU" sz="4000" dirty="0" smtClean="0"/>
              <a:t>, где с≠0;</a:t>
            </a:r>
          </a:p>
          <a:p>
            <a:pPr marL="514350" indent="-514350">
              <a:buAutoNum type="arabicPeriod"/>
            </a:pPr>
            <a:r>
              <a:rPr lang="en-US" sz="4000" b="1" dirty="0" smtClean="0"/>
              <a:t>ax</a:t>
            </a:r>
            <a:r>
              <a:rPr lang="en-US" sz="4000" b="1" baseline="30000" dirty="0" smtClean="0"/>
              <a:t>2</a:t>
            </a:r>
            <a:r>
              <a:rPr lang="en-US" sz="4000" b="1" dirty="0" smtClean="0"/>
              <a:t>+bx=0</a:t>
            </a:r>
            <a:r>
              <a:rPr lang="ru-RU" sz="4000" b="1" dirty="0" smtClean="0"/>
              <a:t>, </a:t>
            </a:r>
            <a:r>
              <a:rPr lang="ru-RU" sz="4000" dirty="0" smtClean="0"/>
              <a:t>где </a:t>
            </a:r>
            <a:r>
              <a:rPr lang="en-US" sz="4000" dirty="0" smtClean="0"/>
              <a:t>b</a:t>
            </a:r>
            <a:r>
              <a:rPr lang="ru-RU" sz="4000" dirty="0" smtClean="0"/>
              <a:t>≠0</a:t>
            </a:r>
            <a:r>
              <a:rPr lang="en-US" sz="4000" dirty="0" smtClean="0"/>
              <a:t>;</a:t>
            </a:r>
          </a:p>
          <a:p>
            <a:pPr marL="514350" indent="-514350">
              <a:buAutoNum type="arabicPeriod"/>
            </a:pPr>
            <a:r>
              <a:rPr lang="en-US" sz="4000" b="1" dirty="0" smtClean="0"/>
              <a:t>ax</a:t>
            </a:r>
            <a:r>
              <a:rPr lang="en-US" sz="4000" b="1" baseline="30000" dirty="0" smtClean="0"/>
              <a:t>2</a:t>
            </a:r>
            <a:r>
              <a:rPr lang="en-US" sz="4000" b="1" dirty="0" smtClean="0"/>
              <a:t>=0</a:t>
            </a:r>
            <a:r>
              <a:rPr lang="ru-RU" sz="4000" b="1" dirty="0" smtClean="0"/>
              <a:t>,</a:t>
            </a:r>
            <a:r>
              <a:rPr lang="ru-RU" sz="4000" dirty="0" smtClean="0"/>
              <a:t> где </a:t>
            </a:r>
            <a:r>
              <a:rPr lang="en-US" sz="4000" dirty="0" smtClean="0"/>
              <a:t>b</a:t>
            </a:r>
            <a:r>
              <a:rPr lang="ru-RU" sz="4000" dirty="0" smtClean="0"/>
              <a:t>≠0, с≠0.</a:t>
            </a:r>
            <a:endParaRPr lang="ru-RU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Решим уравнения: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Решим уравнения:</a:t>
            </a:r>
          </a:p>
          <a:p>
            <a:r>
              <a:rPr lang="ru-RU" dirty="0" smtClean="0"/>
              <a:t>1) 3х</a:t>
            </a:r>
            <a:r>
              <a:rPr lang="ru-RU" baseline="30000" dirty="0" smtClean="0"/>
              <a:t>2</a:t>
            </a:r>
            <a:r>
              <a:rPr lang="ru-RU" dirty="0" smtClean="0"/>
              <a:t>-12=0</a:t>
            </a:r>
          </a:p>
          <a:p>
            <a:r>
              <a:rPr lang="ru-RU" dirty="0" smtClean="0"/>
              <a:t>2)7х+3=2х</a:t>
            </a:r>
            <a:r>
              <a:rPr lang="ru-RU" baseline="30000" dirty="0" smtClean="0"/>
              <a:t>2</a:t>
            </a:r>
            <a:r>
              <a:rPr lang="ru-RU" dirty="0" smtClean="0"/>
              <a:t>+3х+3;</a:t>
            </a:r>
          </a:p>
          <a:p>
            <a:r>
              <a:rPr lang="ru-RU" dirty="0" smtClean="0"/>
              <a:t>3)(2х-1)</a:t>
            </a:r>
            <a:r>
              <a:rPr lang="ru-RU" baseline="30000" dirty="0" smtClean="0"/>
              <a:t>2</a:t>
            </a:r>
            <a:r>
              <a:rPr lang="ru-RU" dirty="0" smtClean="0"/>
              <a:t>=1-4х.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1)3х</a:t>
            </a:r>
            <a:r>
              <a:rPr lang="ru-RU" baseline="30000" dirty="0" smtClean="0"/>
              <a:t>2</a:t>
            </a:r>
            <a:r>
              <a:rPr lang="ru-RU" dirty="0" smtClean="0"/>
              <a:t>-12=0</a:t>
            </a:r>
          </a:p>
          <a:p>
            <a:r>
              <a:rPr lang="ru-RU" dirty="0" smtClean="0"/>
              <a:t>3х</a:t>
            </a:r>
            <a:r>
              <a:rPr lang="ru-RU" baseline="30000" dirty="0" smtClean="0"/>
              <a:t>2</a:t>
            </a:r>
            <a:r>
              <a:rPr lang="ru-RU" dirty="0" smtClean="0"/>
              <a:t>=12</a:t>
            </a:r>
          </a:p>
          <a:p>
            <a:r>
              <a:rPr lang="ru-RU" dirty="0" err="1" smtClean="0"/>
              <a:t>х</a:t>
            </a:r>
            <a:r>
              <a:rPr lang="ru-RU" dirty="0" smtClean="0"/>
              <a:t> </a:t>
            </a:r>
            <a:r>
              <a:rPr lang="ru-RU" baseline="30000" dirty="0" smtClean="0"/>
              <a:t>2</a:t>
            </a:r>
            <a:r>
              <a:rPr lang="ru-RU" dirty="0" smtClean="0"/>
              <a:t>=4</a:t>
            </a:r>
          </a:p>
          <a:p>
            <a:r>
              <a:rPr lang="ru-RU" dirty="0" smtClean="0"/>
              <a:t>х</a:t>
            </a:r>
            <a:r>
              <a:rPr lang="ru-RU" baseline="-25000" dirty="0" smtClean="0"/>
              <a:t>1</a:t>
            </a:r>
            <a:r>
              <a:rPr lang="ru-RU" dirty="0" smtClean="0"/>
              <a:t>=2; х</a:t>
            </a:r>
            <a:r>
              <a:rPr lang="ru-RU" baseline="-25000" dirty="0" smtClean="0"/>
              <a:t>2</a:t>
            </a:r>
            <a:r>
              <a:rPr lang="ru-RU" dirty="0" smtClean="0"/>
              <a:t>=-</a:t>
            </a:r>
            <a:r>
              <a:rPr lang="ru-RU" dirty="0" smtClean="0"/>
              <a:t>2</a:t>
            </a:r>
          </a:p>
          <a:p>
            <a:r>
              <a:rPr lang="ru-RU" dirty="0" smtClean="0"/>
              <a:t>Ответ: 2;-2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2)7х+3=2х</a:t>
            </a:r>
            <a:r>
              <a:rPr lang="ru-RU" baseline="30000" dirty="0" smtClean="0"/>
              <a:t>2</a:t>
            </a:r>
            <a:r>
              <a:rPr lang="ru-RU" dirty="0" smtClean="0"/>
              <a:t>+3х+3</a:t>
            </a:r>
          </a:p>
          <a:p>
            <a:r>
              <a:rPr lang="ru-RU" dirty="0" smtClean="0"/>
              <a:t>7х-2х</a:t>
            </a:r>
            <a:r>
              <a:rPr lang="ru-RU" baseline="30000" dirty="0" smtClean="0"/>
              <a:t>2</a:t>
            </a:r>
            <a:r>
              <a:rPr lang="ru-RU" dirty="0" smtClean="0"/>
              <a:t>-3х=3-3</a:t>
            </a:r>
          </a:p>
          <a:p>
            <a:r>
              <a:rPr lang="ru-RU" dirty="0" smtClean="0"/>
              <a:t>4х-2х</a:t>
            </a:r>
            <a:r>
              <a:rPr lang="ru-RU" baseline="30000" dirty="0" smtClean="0"/>
              <a:t>2</a:t>
            </a:r>
            <a:r>
              <a:rPr lang="ru-RU" dirty="0" smtClean="0"/>
              <a:t>=0</a:t>
            </a:r>
          </a:p>
          <a:p>
            <a:r>
              <a:rPr lang="ru-RU" dirty="0" smtClean="0"/>
              <a:t>2х(2-х)=0</a:t>
            </a:r>
          </a:p>
          <a:p>
            <a:r>
              <a:rPr lang="ru-RU" dirty="0" smtClean="0"/>
              <a:t>х</a:t>
            </a:r>
            <a:r>
              <a:rPr lang="ru-RU" baseline="-25000" dirty="0" smtClean="0"/>
              <a:t>1</a:t>
            </a:r>
            <a:r>
              <a:rPr lang="ru-RU" dirty="0" smtClean="0"/>
              <a:t>=0 или 2-х=0</a:t>
            </a:r>
          </a:p>
          <a:p>
            <a:pPr>
              <a:buNone/>
            </a:pPr>
            <a:r>
              <a:rPr lang="ru-RU" dirty="0" smtClean="0"/>
              <a:t>                    </a:t>
            </a:r>
            <a:r>
              <a:rPr lang="ru-RU" dirty="0" smtClean="0"/>
              <a:t>х</a:t>
            </a:r>
            <a:r>
              <a:rPr lang="ru-RU" baseline="-25000" dirty="0" smtClean="0"/>
              <a:t>2</a:t>
            </a:r>
            <a:r>
              <a:rPr lang="ru-RU" dirty="0" smtClean="0"/>
              <a:t>=2</a:t>
            </a:r>
          </a:p>
          <a:p>
            <a:pPr>
              <a:buNone/>
            </a:pPr>
            <a:r>
              <a:rPr lang="ru-RU" dirty="0" smtClean="0"/>
              <a:t>Ответ: 0; 2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3) (2х-1)</a:t>
            </a:r>
            <a:r>
              <a:rPr lang="ru-RU" baseline="30000" dirty="0" smtClean="0"/>
              <a:t>2</a:t>
            </a:r>
            <a:r>
              <a:rPr lang="ru-RU" dirty="0" smtClean="0"/>
              <a:t>=1-4х</a:t>
            </a:r>
          </a:p>
          <a:p>
            <a:r>
              <a:rPr lang="ru-RU" dirty="0" smtClean="0"/>
              <a:t>4х</a:t>
            </a:r>
            <a:r>
              <a:rPr lang="ru-RU" baseline="30000" dirty="0" smtClean="0"/>
              <a:t>2</a:t>
            </a:r>
            <a:r>
              <a:rPr lang="ru-RU" dirty="0" smtClean="0"/>
              <a:t>-4х+1=1-4х</a:t>
            </a:r>
          </a:p>
          <a:p>
            <a:r>
              <a:rPr lang="ru-RU" dirty="0" smtClean="0"/>
              <a:t>4х</a:t>
            </a:r>
            <a:r>
              <a:rPr lang="ru-RU" baseline="30000" dirty="0" smtClean="0"/>
              <a:t>2</a:t>
            </a:r>
            <a:r>
              <a:rPr lang="ru-RU" dirty="0" smtClean="0"/>
              <a:t>-4х+4х=1-1</a:t>
            </a:r>
          </a:p>
          <a:p>
            <a:r>
              <a:rPr lang="ru-RU" dirty="0" smtClean="0"/>
              <a:t>4х</a:t>
            </a:r>
            <a:r>
              <a:rPr lang="ru-RU" baseline="30000" dirty="0" smtClean="0"/>
              <a:t>2</a:t>
            </a:r>
            <a:r>
              <a:rPr lang="ru-RU" dirty="0" smtClean="0"/>
              <a:t>=0</a:t>
            </a:r>
          </a:p>
          <a:p>
            <a:r>
              <a:rPr lang="ru-RU" dirty="0" smtClean="0"/>
              <a:t>х=0</a:t>
            </a:r>
          </a:p>
          <a:p>
            <a:r>
              <a:rPr lang="ru-RU" dirty="0" smtClean="0"/>
              <a:t>Ответ: 0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</TotalTime>
  <Words>119</Words>
  <Application>Microsoft Office PowerPoint</Application>
  <PresentationFormat>Экран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Яркая</vt:lpstr>
      <vt:lpstr>Решение неполных квадратных уравнений</vt:lpstr>
      <vt:lpstr>Неполное квадратное уравнение</vt:lpstr>
      <vt:lpstr>Виды неполных квадратных уравнений</vt:lpstr>
      <vt:lpstr>Решим уравнения: </vt:lpstr>
      <vt:lpstr>Решение</vt:lpstr>
      <vt:lpstr>Решение</vt:lpstr>
      <vt:lpstr>Решение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неполных квадратных уравнений</dc:title>
  <dc:creator>пользователь</dc:creator>
  <cp:lastModifiedBy>пользователь</cp:lastModifiedBy>
  <cp:revision>4</cp:revision>
  <dcterms:created xsi:type="dcterms:W3CDTF">2013-03-09T07:49:30Z</dcterms:created>
  <dcterms:modified xsi:type="dcterms:W3CDTF">2013-03-09T08:55:01Z</dcterms:modified>
</cp:coreProperties>
</file>