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0" r:id="rId2"/>
    <p:sldId id="281" r:id="rId3"/>
    <p:sldId id="272" r:id="rId4"/>
    <p:sldId id="268" r:id="rId5"/>
    <p:sldId id="269" r:id="rId6"/>
    <p:sldId id="270" r:id="rId7"/>
    <p:sldId id="279" r:id="rId8"/>
    <p:sldId id="278" r:id="rId9"/>
    <p:sldId id="27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1CEA3-4323-4D6C-895F-26B2D3DE8620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9834E-3210-4B28-947E-F31FDCDEA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016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5 этап б)Решение геометрической</a:t>
            </a:r>
            <a:r>
              <a:rPr lang="ru-RU" baseline="0" dirty="0" smtClean="0"/>
              <a:t> задачи.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9834E-3210-4B28-947E-F31FDCDEAF2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979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6 этап урока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9834E-3210-4B28-947E-F31FDCDEAF2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818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6 этап урока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9834E-3210-4B28-947E-F31FDCDEAF2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677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6 этап урока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9834E-3210-4B28-947E-F31FDCDEAF2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025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</a:t>
            </a:r>
            <a:r>
              <a:rPr lang="ru-RU" smtClean="0"/>
              <a:t>учителя. Решение </a:t>
            </a:r>
            <a:r>
              <a:rPr lang="ru-RU" dirty="0" smtClean="0"/>
              <a:t>основных заданий урока и задачи из ДЗ.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9834E-3210-4B28-947E-F31FDCDEAF2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893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2013\уроки\10 кл-алгебра\с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0"/>
            <a:ext cx="108551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780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esktop\2013\уроки\10 кл-алгебра\с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0"/>
            <a:ext cx="115439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316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№534. Доказать, что синус суммы двух внутренних углов треугольника равен синусу его третьего угла.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467544" y="1484784"/>
            <a:ext cx="3528392" cy="2088232"/>
          </a:xfrm>
          <a:prstGeom prst="triangle">
            <a:avLst>
              <a:gd name="adj" fmla="val 6952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71600" y="2884400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>
                <a:solidFill>
                  <a:srgbClr val="C00000"/>
                </a:solidFill>
              </a:rPr>
              <a:t>α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70080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>
                <a:solidFill>
                  <a:srgbClr val="C00000"/>
                </a:solidFill>
              </a:rPr>
              <a:t>ϒ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0271" y="2884400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>
                <a:solidFill>
                  <a:srgbClr val="C00000"/>
                </a:solidFill>
              </a:rPr>
              <a:t>ϕ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1885474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Доказать, что</a:t>
            </a:r>
          </a:p>
          <a:p>
            <a:pPr algn="ctr">
              <a:defRPr/>
            </a:pPr>
            <a:r>
              <a:rPr lang="ru-RU" sz="2800" dirty="0" smtClean="0"/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sin(</a:t>
            </a:r>
            <a:r>
              <a:rPr lang="el-GR" sz="2800" dirty="0" smtClean="0">
                <a:solidFill>
                  <a:srgbClr val="C00000"/>
                </a:solidFill>
              </a:rPr>
              <a:t>ϕ</a:t>
            </a: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l-G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sin(</a:t>
            </a:r>
            <a:r>
              <a:rPr lang="el-GR" sz="2800" dirty="0" smtClean="0">
                <a:solidFill>
                  <a:srgbClr val="C00000"/>
                </a:solidFill>
              </a:rPr>
              <a:t>ϒ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3573016"/>
            <a:ext cx="835292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Доказательство: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Сумма углов треугольника 180 градусов, значит 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ϕ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=180-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ϒ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Тогда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sin(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</a:rPr>
              <a:t>ϕ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sin(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180-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</a:rPr>
              <a:t>ϒ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По формулам приведения получаем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sin(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</a:rPr>
              <a:t>ϒ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Выразили сумму углов через третий угол треугольника по теореме о сумме углов в треугольнике и получили: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sin(</a:t>
            </a:r>
            <a:r>
              <a:rPr lang="el-GR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ϕ</a:t>
            </a:r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l-GR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sin(</a:t>
            </a:r>
            <a:r>
              <a:rPr lang="el-GR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ϒ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Что и требовалось доказать.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5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Докажите, что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sin870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×cos870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=cos840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×sin840°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0086793"/>
              </p:ext>
            </p:extLst>
          </p:nvPr>
        </p:nvGraphicFramePr>
        <p:xfrm>
          <a:off x="467544" y="1340768"/>
          <a:ext cx="8219256" cy="505850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109628"/>
                <a:gridCol w="4109628"/>
              </a:tblGrid>
              <a:tr h="124928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1 вариант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Левая часть равенства</a:t>
                      </a:r>
                    </a:p>
                    <a:p>
                      <a:pPr algn="ctr"/>
                      <a:endParaRPr lang="ru-RU" sz="2000" b="1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sin870°×cos870°=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2 вариант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Правая часть равенства</a:t>
                      </a:r>
                    </a:p>
                    <a:p>
                      <a:pPr algn="ctr"/>
                      <a:endParaRPr lang="ru-RU" sz="2000" b="1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cos840°×sin840°=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1249288"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1249288"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1249288"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26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Докажите, что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sin870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×cos870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=cos840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×sin840°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999807"/>
              </p:ext>
            </p:extLst>
          </p:nvPr>
        </p:nvGraphicFramePr>
        <p:xfrm>
          <a:off x="467544" y="1340768"/>
          <a:ext cx="8219256" cy="499715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109628"/>
                <a:gridCol w="4109628"/>
              </a:tblGrid>
              <a:tr h="124928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1 вариант</a:t>
                      </a:r>
                    </a:p>
                    <a:p>
                      <a:pPr algn="ctr"/>
                      <a:endParaRPr lang="ru-RU" sz="2000" b="1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sin870°×cos870°=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2 вариант</a:t>
                      </a:r>
                    </a:p>
                    <a:p>
                      <a:pPr algn="ctr"/>
                      <a:endParaRPr lang="ru-RU" sz="2000" b="1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cos840°×sin840°=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124928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=sin(720°+150°) ×</a:t>
                      </a:r>
                      <a:r>
                        <a:rPr lang="en-US" sz="2000" b="1" dirty="0" err="1" smtClean="0">
                          <a:solidFill>
                            <a:schemeClr val="tx2"/>
                          </a:solidFill>
                        </a:rPr>
                        <a:t>cos</a:t>
                      </a:r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(720°+150°)=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=sin150°×cos150°=</a:t>
                      </a:r>
                      <a:endParaRPr lang="ru-RU" sz="2000" b="1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=sin(720°+120°) ×</a:t>
                      </a:r>
                      <a:r>
                        <a:rPr lang="en-US" sz="2000" b="1" dirty="0" err="1" smtClean="0">
                          <a:solidFill>
                            <a:schemeClr val="tx2"/>
                          </a:solidFill>
                        </a:rPr>
                        <a:t>cos</a:t>
                      </a:r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(720°+120°)=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=sin120°×cos120°=</a:t>
                      </a:r>
                      <a:endParaRPr lang="ru-RU" sz="20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1249288"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1249288"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74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C:\Users\acer\Desktop\2013\уроки\10 кл-алгебра\сс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-284283"/>
            <a:ext cx="11377264" cy="725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74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cer\Desktop\2013\уроки\10 кл-алгебра\сс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4374" y="-248965"/>
            <a:ext cx="11793581" cy="709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449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u="sng" dirty="0" smtClean="0">
                <a:solidFill>
                  <a:schemeClr val="tx2">
                    <a:lumMod val="50000"/>
                  </a:schemeClr>
                </a:solidFill>
              </a:rPr>
              <a:t>СПАСИБО </a:t>
            </a:r>
            <a:r>
              <a:rPr lang="ru-RU" sz="5400" b="1" u="sng">
                <a:solidFill>
                  <a:schemeClr val="tx2">
                    <a:lumMod val="50000"/>
                  </a:schemeClr>
                </a:solidFill>
              </a:rPr>
              <a:t>за </a:t>
            </a:r>
            <a:r>
              <a:rPr lang="ru-RU" sz="5400" b="1" u="sng" smtClean="0">
                <a:solidFill>
                  <a:schemeClr val="tx2">
                    <a:lumMod val="50000"/>
                  </a:schemeClr>
                </a:solidFill>
              </a:rPr>
              <a:t>урок!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95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2013\уроки\10 кл-алгебра\РНС\скрины\SANY049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84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219</Words>
  <Application>Microsoft Office PowerPoint</Application>
  <PresentationFormat>Экран (4:3)</PresentationFormat>
  <Paragraphs>46</Paragraphs>
  <Slides>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№534. Доказать, что синус суммы двух внутренних углов треугольника равен синусу его третьего угла.</vt:lpstr>
      <vt:lpstr>Докажите, что sin870°×cos870°=cos840°×sin840°</vt:lpstr>
      <vt:lpstr>Докажите, что sin870°×cos870°=cos840°×sin840°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ФОРМУЛЫ    Приведения Тригонометрия-10 класс</dc:title>
  <dc:creator>Эля</dc:creator>
  <cp:lastModifiedBy>acer</cp:lastModifiedBy>
  <cp:revision>81</cp:revision>
  <dcterms:created xsi:type="dcterms:W3CDTF">2013-02-21T19:26:25Z</dcterms:created>
  <dcterms:modified xsi:type="dcterms:W3CDTF">2013-03-13T08:16:35Z</dcterms:modified>
</cp:coreProperties>
</file>