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99DFB-9D75-4C6C-881E-1B9FDCCF24A8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3091A-6E85-492F-864E-7D37EDE105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042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 этап №534Постановка проблемы.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9834E-3210-4B28-947E-F31FDCDEAF2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116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 этап №534Постановка проблемы.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9834E-3210-4B28-947E-F31FDCDEAF2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116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 этап (Таблица)Множество формул приведения.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9834E-3210-4B28-947E-F31FDCDEAF2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337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 этап-а)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9834E-3210-4B28-947E-F31FDCDEAF2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80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3 этап-а)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9834E-3210-4B28-947E-F31FDCDEAF2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852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3 этап-а)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9834E-3210-4B28-947E-F31FDCDEAF2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468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3 этап-а)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9834E-3210-4B28-947E-F31FDCDEAF2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663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3 этап-а)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9834E-3210-4B28-947E-F31FDCDEAF2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773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3 этап-а)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9834E-3210-4B28-947E-F31FDCDEAF2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520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823_%D0%B3%D0%BE%D0%B4" TargetMode="External"/><Relationship Id="rId2" Type="http://schemas.openxmlformats.org/officeDocument/2006/relationships/hyperlink" Target="http://ru.wikipedia.org/wiki/1753_%D0%B3%D0%BE%D0%B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ru.wikipedia.org/wiki/%D0%A4%D1%80%D0%B0%D0%BD%D1%86%D0%B8%D1%8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ФОРМУЛЫ 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Приведения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Тригонометрия-10 класс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3886200"/>
            <a:ext cx="4896544" cy="17526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ГБОУ СОШ №539</a:t>
            </a:r>
          </a:p>
          <a:p>
            <a:pPr algn="l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Антропова </a:t>
            </a:r>
          </a:p>
          <a:p>
            <a:pPr algn="l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Эльза Валерьевна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95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cer\Desktop\2013\уроки\10 кл-алгебра\реш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72108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68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2013\уроки\10 кл-алгебра\реш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99392"/>
            <a:ext cx="10265140" cy="734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28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2013\уроки\10 кл-алгебра\реш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99392"/>
            <a:ext cx="9865096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4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esktop\2013\уроки\10 кл-алгебра\реш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616" y="0"/>
            <a:ext cx="9649072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5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\Desktop\2013\уроки\10 кл-алгебра\реш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9" y="-99392"/>
            <a:ext cx="9729081" cy="72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42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Домашнее задание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Таблицу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формул и правило учить</a:t>
            </a:r>
          </a:p>
          <a:p>
            <a:pPr lvl="0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№526-528-чётные</a:t>
            </a:r>
          </a:p>
          <a:p>
            <a:pPr lvl="0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Геометрическая задача: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Докажите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используя формулы приведения, что в любом прямоугольном треугольнике косинус одного острого угла равен синусу другого острого угла.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956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Первое условие, которое надлежит выполнять в математике, - это быть точным, второе - быть ясным и, насколько можно, простым. 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Лаза́р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Карно́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hlinkClick r:id="rId2" tooltip="1753 год"/>
              </a:rPr>
              <a:t>1753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- 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hlinkClick r:id="rId3" tooltip="1823 год"/>
              </a:rPr>
              <a:t>1823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hlinkClick r:id="rId4" tooltip="Франция"/>
              </a:rPr>
              <a:t>французский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 государственный и военный деятель, инженер </a:t>
            </a:r>
            <a:r>
              <a:rPr lang="ru-RU" sz="240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2400" smtClean="0">
                <a:solidFill>
                  <a:schemeClr val="tx2">
                    <a:lumMod val="75000"/>
                  </a:schemeClr>
                </a:solidFill>
              </a:rPr>
              <a:t>учёный.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28800"/>
            <a:ext cx="2547739" cy="348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10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№534. Доказать, что синус суммы двух внутренних углов треугольника равен синусу его третьего угла.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467544" y="1484784"/>
            <a:ext cx="3528392" cy="2088232"/>
          </a:xfrm>
          <a:prstGeom prst="triangle">
            <a:avLst>
              <a:gd name="adj" fmla="val 6952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71600" y="2884400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>
                <a:solidFill>
                  <a:srgbClr val="C00000"/>
                </a:solidFill>
              </a:rPr>
              <a:t>α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70080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>
                <a:solidFill>
                  <a:srgbClr val="C00000"/>
                </a:solidFill>
              </a:rPr>
              <a:t>ϒ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0271" y="2884400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>
                <a:solidFill>
                  <a:srgbClr val="C00000"/>
                </a:solidFill>
              </a:rPr>
              <a:t>ϕ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64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№534. Доказать, что синус суммы двух внутренних углов треугольника равен синусу его третьего угла.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467544" y="1484784"/>
            <a:ext cx="3528392" cy="2088232"/>
          </a:xfrm>
          <a:prstGeom prst="triangle">
            <a:avLst>
              <a:gd name="adj" fmla="val 6952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71600" y="2884400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>
                <a:solidFill>
                  <a:srgbClr val="C00000"/>
                </a:solidFill>
              </a:rPr>
              <a:t>α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70080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>
                <a:solidFill>
                  <a:srgbClr val="C00000"/>
                </a:solidFill>
              </a:rPr>
              <a:t>ϒ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0271" y="2884400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>
                <a:solidFill>
                  <a:srgbClr val="C00000"/>
                </a:solidFill>
              </a:rPr>
              <a:t>ϕ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1885474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Доказать, что</a:t>
            </a:r>
          </a:p>
          <a:p>
            <a:pPr algn="ctr">
              <a:defRPr/>
            </a:pPr>
            <a:r>
              <a:rPr lang="ru-RU" sz="2800" dirty="0" smtClean="0"/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sin(</a:t>
            </a:r>
            <a:r>
              <a:rPr lang="el-GR" sz="2800" dirty="0" smtClean="0">
                <a:solidFill>
                  <a:srgbClr val="C00000"/>
                </a:solidFill>
              </a:rPr>
              <a:t>ϕ</a:t>
            </a: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l-G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sin(</a:t>
            </a:r>
            <a:r>
              <a:rPr lang="el-GR" sz="2800" dirty="0" smtClean="0">
                <a:solidFill>
                  <a:srgbClr val="C00000"/>
                </a:solidFill>
              </a:rPr>
              <a:t>ϒ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51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cer\Desktop\2013\уроки\10 кл-алгебра\ФОРМУЛЫприведения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656" y="11378"/>
            <a:ext cx="11942375" cy="694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23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cer\Desktop\2013\уроки\10 кл-алгебра\скрин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-26680"/>
            <a:ext cx="10759502" cy="698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564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cer\Desktop\2013\уроки\10 кл-алгебра\скрин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0"/>
            <a:ext cx="11638155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038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Picture 2" descr="C:\Users\acer\Desktop\2013\уроки\10 кл-алгебра\реш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290" y="0"/>
            <a:ext cx="96558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66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</Words>
  <Application>Microsoft Office PowerPoint</Application>
  <PresentationFormat>Экран (4:3)</PresentationFormat>
  <Paragraphs>44</Paragraphs>
  <Slides>14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ФОРМУЛЫ    Приведения Тригонометрия-10 класс</vt:lpstr>
      <vt:lpstr>Домашнее задание</vt:lpstr>
      <vt:lpstr>Презентация PowerPoint</vt:lpstr>
      <vt:lpstr>№534. Доказать, что синус суммы двух внутренних углов треугольника равен синусу его третьего угла.</vt:lpstr>
      <vt:lpstr>№534. Доказать, что синус суммы двух внутренних углов треугольника равен синусу его третьего угла.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ФОРМУЛЫ    Приведения Тригонометрия-10 класс</dc:title>
  <dc:creator>Эля</dc:creator>
  <cp:lastModifiedBy>acer</cp:lastModifiedBy>
  <cp:revision>1</cp:revision>
  <dcterms:created xsi:type="dcterms:W3CDTF">2013-03-13T08:16:45Z</dcterms:created>
  <dcterms:modified xsi:type="dcterms:W3CDTF">2013-03-13T08:17:15Z</dcterms:modified>
</cp:coreProperties>
</file>