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7FE0AE92-A16D-4999-9892-A0A4B03B176D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3EE9DA4A-4AC7-48A1-8069-ABC6170856A9}" type="slidenum">
              <a:rPr lang="ru-RU" smtClean="0"/>
              <a:t>‹#›</a:t>
            </a:fld>
            <a:endParaRPr lang="ru-RU"/>
          </a:p>
        </p:txBody>
      </p:sp>
      <p:sp>
        <p:nvSpPr>
          <p:cNvPr id="942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42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42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42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42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2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42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42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42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2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42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42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42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42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Умножение десятичных  дробей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00042"/>
            <a:ext cx="330891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0,6 · 0,5 = 0,3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1,8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· 0,3 = 0,54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0,8 · 0,9 = 7,2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5,14: 10 = 51,4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6,18: 6 = 1,3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3071810"/>
            <a:ext cx="42862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4,2 · 0,2 = 0,84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6,1 · 0,3 = 1,83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1,5 · 0,4 = 0,6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7,54: 100 = 0,0754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9,4: 2 = 4,7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785786" y="3571876"/>
            <a:ext cx="500066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357290" y="3571876"/>
            <a:ext cx="500066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86446" y="3571876"/>
            <a:ext cx="500066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14678" y="3571876"/>
            <a:ext cx="500066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00562" y="3571876"/>
            <a:ext cx="500066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7620" y="3571876"/>
            <a:ext cx="500066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43504" y="3571876"/>
            <a:ext cx="500066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2000232" y="3071810"/>
            <a:ext cx="285752" cy="500066"/>
            <a:chOff x="6786578" y="3357562"/>
            <a:chExt cx="285752" cy="500066"/>
          </a:xfrm>
        </p:grpSpPr>
        <p:cxnSp>
          <p:nvCxnSpPr>
            <p:cNvPr id="17" name="Прямая соединительная линия 10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1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2"/>
          <p:cNvGrpSpPr/>
          <p:nvPr/>
        </p:nvGrpSpPr>
        <p:grpSpPr>
          <a:xfrm>
            <a:off x="2714612" y="3071810"/>
            <a:ext cx="285752" cy="500066"/>
            <a:chOff x="6786578" y="3357562"/>
            <a:chExt cx="285752" cy="500066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5"/>
          <p:cNvGrpSpPr/>
          <p:nvPr/>
        </p:nvGrpSpPr>
        <p:grpSpPr>
          <a:xfrm>
            <a:off x="2357422" y="3071810"/>
            <a:ext cx="285752" cy="500066"/>
            <a:chOff x="6786578" y="3357562"/>
            <a:chExt cx="285752" cy="500066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6607983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6200000" flipH="1">
              <a:off x="6750859" y="3536157"/>
              <a:ext cx="500066" cy="1428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проценты</Template>
  <TotalTime>10</TotalTime>
  <Words>55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Пастель</vt:lpstr>
      <vt:lpstr>Графический диктант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</dc:title>
  <dc:creator>Irina</dc:creator>
  <cp:lastModifiedBy>Irina</cp:lastModifiedBy>
  <cp:revision>2</cp:revision>
  <dcterms:created xsi:type="dcterms:W3CDTF">2013-03-09T14:55:31Z</dcterms:created>
  <dcterms:modified xsi:type="dcterms:W3CDTF">2013-03-09T15:05:47Z</dcterms:modified>
</cp:coreProperties>
</file>