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jpe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8551-9929-47CD-91BD-FCD19DC592B2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3640-BFE4-4734-8EC2-80B1F95F0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8551-9929-47CD-91BD-FCD19DC592B2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3640-BFE4-4734-8EC2-80B1F95F0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8551-9929-47CD-91BD-FCD19DC592B2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3640-BFE4-4734-8EC2-80B1F95F0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8551-9929-47CD-91BD-FCD19DC592B2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3640-BFE4-4734-8EC2-80B1F95F0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8551-9929-47CD-91BD-FCD19DC592B2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3640-BFE4-4734-8EC2-80B1F95F0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8551-9929-47CD-91BD-FCD19DC592B2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3640-BFE4-4734-8EC2-80B1F95F0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8551-9929-47CD-91BD-FCD19DC592B2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3640-BFE4-4734-8EC2-80B1F95F0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8551-9929-47CD-91BD-FCD19DC592B2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3640-BFE4-4734-8EC2-80B1F95F0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8551-9929-47CD-91BD-FCD19DC592B2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3640-BFE4-4734-8EC2-80B1F95F0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8551-9929-47CD-91BD-FCD19DC592B2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3640-BFE4-4734-8EC2-80B1F95F0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8551-9929-47CD-91BD-FCD19DC592B2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3640-BFE4-4734-8EC2-80B1F95F0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A8551-9929-47CD-91BD-FCD19DC592B2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E3640-BFE4-4734-8EC2-80B1F95F0ED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00099167-YND.jpg"/>
          <p:cNvPicPr>
            <a:picLocks noChangeAspect="1"/>
          </p:cNvPicPr>
          <p:nvPr/>
        </p:nvPicPr>
        <p:blipFill>
          <a:blip r:embed="rId2"/>
          <a:srcRect b="75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7058052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1" i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Графический диктант 4</a:t>
            </a:r>
            <a:endParaRPr lang="ru-RU" b="1" i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5 класс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00099167-YND.jpg"/>
          <p:cNvPicPr>
            <a:picLocks noChangeAspect="1"/>
          </p:cNvPicPr>
          <p:nvPr/>
        </p:nvPicPr>
        <p:blipFill>
          <a:blip r:embed="rId3"/>
          <a:srcRect b="75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00034" y="357166"/>
          <a:ext cx="3000396" cy="5955578"/>
        </p:xfrm>
        <a:graphic>
          <a:graphicData uri="http://schemas.openxmlformats.org/presentationml/2006/ole">
            <p:oleObj spid="_x0000_s1026" name="Формула" r:id="rId4" imgW="1002960" imgH="2260440" progId="Equation.3">
              <p:embed/>
            </p:oleObj>
          </a:graphicData>
        </a:graphic>
      </p:graphicFrame>
      <p:graphicFrame>
        <p:nvGraphicFramePr>
          <p:cNvPr id="1027" name="Object 3" descr="Газетная бумага"/>
          <p:cNvGraphicFramePr>
            <a:graphicFrameLocks noChangeAspect="1"/>
          </p:cNvGraphicFramePr>
          <p:nvPr/>
        </p:nvGraphicFramePr>
        <p:xfrm>
          <a:off x="4000496" y="357166"/>
          <a:ext cx="3479800" cy="5956300"/>
        </p:xfrm>
        <a:graphic>
          <a:graphicData uri="http://schemas.openxmlformats.org/presentationml/2006/ole">
            <p:oleObj spid="_x0000_s1027" name="Формула" r:id="rId5" imgW="1320480" imgH="22604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 descr="0000099167-YND.jpg"/>
          <p:cNvPicPr>
            <a:picLocks noChangeAspect="1"/>
          </p:cNvPicPr>
          <p:nvPr/>
        </p:nvPicPr>
        <p:blipFill>
          <a:blip r:embed="rId2"/>
          <a:srcRect b="75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21" name="Группа 20"/>
          <p:cNvGrpSpPr/>
          <p:nvPr/>
        </p:nvGrpSpPr>
        <p:grpSpPr>
          <a:xfrm>
            <a:off x="428596" y="2714620"/>
            <a:ext cx="5500726" cy="501654"/>
            <a:chOff x="3071802" y="3786190"/>
            <a:chExt cx="5500726" cy="501654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3071802" y="4286256"/>
              <a:ext cx="500066" cy="1588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4071934" y="4286256"/>
              <a:ext cx="500066" cy="1588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8072462" y="4286256"/>
              <a:ext cx="500066" cy="1588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5143504" y="4286256"/>
              <a:ext cx="500066" cy="1588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6786578" y="4286256"/>
              <a:ext cx="500066" cy="1588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6143636" y="4286256"/>
              <a:ext cx="500066" cy="1588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7429520" y="4286256"/>
              <a:ext cx="500066" cy="1588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Группа 9"/>
            <p:cNvGrpSpPr/>
            <p:nvPr/>
          </p:nvGrpSpPr>
          <p:grpSpPr>
            <a:xfrm>
              <a:off x="3714744" y="3786190"/>
              <a:ext cx="285752" cy="500066"/>
              <a:chOff x="6786578" y="3357562"/>
              <a:chExt cx="285752" cy="500066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 rot="5400000" flipH="1" flipV="1">
                <a:off x="6607983" y="3536157"/>
                <a:ext cx="500066" cy="14287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rot="16200000" flipH="1">
                <a:off x="6750859" y="3536157"/>
                <a:ext cx="500066" cy="14287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Группа 12"/>
            <p:cNvGrpSpPr/>
            <p:nvPr/>
          </p:nvGrpSpPr>
          <p:grpSpPr>
            <a:xfrm>
              <a:off x="5715008" y="3786190"/>
              <a:ext cx="285752" cy="500066"/>
              <a:chOff x="6786578" y="3357562"/>
              <a:chExt cx="285752" cy="500066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 flipH="1" flipV="1">
                <a:off x="6607983" y="3536157"/>
                <a:ext cx="500066" cy="14287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16200000" flipH="1">
                <a:off x="6750859" y="3536157"/>
                <a:ext cx="500066" cy="14287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Группа 15"/>
            <p:cNvGrpSpPr/>
            <p:nvPr/>
          </p:nvGrpSpPr>
          <p:grpSpPr>
            <a:xfrm>
              <a:off x="4643438" y="3786190"/>
              <a:ext cx="285752" cy="500066"/>
              <a:chOff x="6786578" y="3357562"/>
              <a:chExt cx="285752" cy="500066"/>
            </a:xfrm>
          </p:grpSpPr>
          <p:cxnSp>
            <p:nvCxnSpPr>
              <p:cNvPr id="17" name="Прямая соединительная линия 16"/>
              <p:cNvCxnSpPr/>
              <p:nvPr/>
            </p:nvCxnSpPr>
            <p:spPr>
              <a:xfrm rot="5400000" flipH="1" flipV="1">
                <a:off x="6607983" y="3536157"/>
                <a:ext cx="500066" cy="14287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rot="16200000" flipH="1">
                <a:off x="6750859" y="3536157"/>
                <a:ext cx="500066" cy="14287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Прямоугольник 18"/>
          <p:cNvSpPr/>
          <p:nvPr/>
        </p:nvSpPr>
        <p:spPr>
          <a:xfrm>
            <a:off x="571472" y="357166"/>
            <a:ext cx="1988045" cy="923330"/>
          </a:xfrm>
          <a:prstGeom prst="rect">
            <a:avLst/>
          </a:prstGeom>
          <a:solidFill>
            <a:srgbClr val="66FFFF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Ключ: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Тема Office</vt:lpstr>
      <vt:lpstr>Microsoft Equation 3.0</vt:lpstr>
      <vt:lpstr>Графический диктант 4</vt:lpstr>
      <vt:lpstr>Слайд 2</vt:lpstr>
      <vt:lpstr>Слайд 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Графический диктант 4</dc:title>
  <dc:creator>Irina</dc:creator>
  <cp:lastModifiedBy>Irina</cp:lastModifiedBy>
  <cp:revision>2</cp:revision>
  <dcterms:created xsi:type="dcterms:W3CDTF">2013-01-20T09:58:25Z</dcterms:created>
  <dcterms:modified xsi:type="dcterms:W3CDTF">2013-01-20T10:15:36Z</dcterms:modified>
</cp:coreProperties>
</file>