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78B47A-BB69-4AB1-9350-529072C310B2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B674EC1-03B6-4130-B10A-197E8000F16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" r="60824" b="5295"/>
          <a:stretch>
            <a:fillRect/>
          </a:stretch>
        </p:blipFill>
        <p:spPr bwMode="auto">
          <a:xfrm>
            <a:off x="642909" y="785794"/>
            <a:ext cx="3871479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56984" r="1536"/>
          <a:stretch>
            <a:fillRect/>
          </a:stretch>
        </p:blipFill>
        <p:spPr bwMode="auto">
          <a:xfrm>
            <a:off x="4479174" y="3643314"/>
            <a:ext cx="4093354" cy="24812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86058"/>
            <a:ext cx="3632220" cy="7429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Литейная</vt:lpstr>
      <vt:lpstr>Графический диктант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</dc:title>
  <dc:creator>Irina</dc:creator>
  <cp:lastModifiedBy>Irina</cp:lastModifiedBy>
  <cp:revision>1</cp:revision>
  <dcterms:created xsi:type="dcterms:W3CDTF">2013-02-18T16:41:02Z</dcterms:created>
  <dcterms:modified xsi:type="dcterms:W3CDTF">2013-02-18T16:46:53Z</dcterms:modified>
</cp:coreProperties>
</file>