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94753-DAED-401E-B3A7-A0E186170B7D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243CA-9FF4-43D5-9FE9-5BEF60397A0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  <a:latin typeface="Arial Black" pitchFamily="34" charset="0"/>
              </a:rPr>
              <a:t>Графический диктант 1</a:t>
            </a:r>
            <a:endParaRPr lang="ru-RU" dirty="0">
              <a:solidFill>
                <a:srgbClr val="00B0F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 класс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0"/>
            <a:ext cx="7668049" cy="353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7752"/>
          <a:stretch>
            <a:fillRect/>
          </a:stretch>
        </p:blipFill>
        <p:spPr bwMode="auto">
          <a:xfrm>
            <a:off x="357158" y="4143380"/>
            <a:ext cx="8245773" cy="1985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85786" y="3571876"/>
            <a:ext cx="6232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«да»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соответствует          , ответ «нет» -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6858016" y="3429000"/>
            <a:ext cx="285752" cy="500066"/>
            <a:chOff x="6786578" y="3357562"/>
            <a:chExt cx="285752" cy="500066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rot="5400000" flipH="1" flipV="1">
              <a:off x="6607983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16200000" flipH="1">
              <a:off x="6750859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Прямая соединительная линия 17"/>
          <p:cNvCxnSpPr/>
          <p:nvPr/>
        </p:nvCxnSpPr>
        <p:spPr>
          <a:xfrm>
            <a:off x="4357686" y="3857628"/>
            <a:ext cx="5000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3071802" y="4286256"/>
            <a:ext cx="5000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3714744" y="4286256"/>
            <a:ext cx="5000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572000" y="4286256"/>
            <a:ext cx="5000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143504" y="4286256"/>
            <a:ext cx="5000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715008" y="4286256"/>
            <a:ext cx="5000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715140" y="4286256"/>
            <a:ext cx="5000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715272" y="4286256"/>
            <a:ext cx="5000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>
            <a:off x="4286248" y="3786190"/>
            <a:ext cx="285752" cy="500066"/>
            <a:chOff x="6786578" y="3357562"/>
            <a:chExt cx="285752" cy="500066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5400000" flipH="1" flipV="1">
              <a:off x="6607983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H="1">
              <a:off x="6750859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Группа 12"/>
          <p:cNvGrpSpPr/>
          <p:nvPr/>
        </p:nvGrpSpPr>
        <p:grpSpPr>
          <a:xfrm>
            <a:off x="6286512" y="3786190"/>
            <a:ext cx="285752" cy="500066"/>
            <a:chOff x="6786578" y="3357562"/>
            <a:chExt cx="285752" cy="500066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rot="5400000" flipH="1" flipV="1">
              <a:off x="6607983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16200000" flipH="1">
              <a:off x="6750859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7286644" y="3857628"/>
            <a:ext cx="285752" cy="500066"/>
            <a:chOff x="6786578" y="3357562"/>
            <a:chExt cx="285752" cy="500066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rot="5400000" flipH="1" flipV="1">
              <a:off x="6607983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6750859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Прямоугольник 18"/>
          <p:cNvSpPr/>
          <p:nvPr/>
        </p:nvSpPr>
        <p:spPr>
          <a:xfrm>
            <a:off x="2928926" y="1142984"/>
            <a:ext cx="1988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Ключ: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143"/>
          <a:stretch>
            <a:fillRect/>
          </a:stretch>
        </p:blipFill>
        <p:spPr bwMode="auto">
          <a:xfrm>
            <a:off x="357158" y="785794"/>
            <a:ext cx="736583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14282" y="2967334"/>
            <a:ext cx="84296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9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Вычитание</a:t>
            </a:r>
            <a:endParaRPr lang="ru-RU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Графический диктант 1</vt:lpstr>
      <vt:lpstr>Слайд 2</vt:lpstr>
      <vt:lpstr>Слайд 3</vt:lpstr>
      <vt:lpstr>Слайд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Графический диктант 1</dc:title>
  <dc:creator>Irina</dc:creator>
  <cp:lastModifiedBy>Irina</cp:lastModifiedBy>
  <cp:revision>4</cp:revision>
  <dcterms:created xsi:type="dcterms:W3CDTF">2012-10-01T14:51:31Z</dcterms:created>
  <dcterms:modified xsi:type="dcterms:W3CDTF">2012-10-01T15:11:23Z</dcterms:modified>
</cp:coreProperties>
</file>