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29236-F61D-4A56-8CDE-9BAA4341CAC6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ACF3-DBF1-4008-B276-616C3B96E8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df16d54-57cb-4a7e-9cf0-c8692f7f840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86000"/>
            <a:ext cx="9144000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7743852" cy="144145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Графический диктант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  <p:pic>
        <p:nvPicPr>
          <p:cNvPr id="4" name="Рисунок 3" descr="3197703b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3196696"/>
            <a:ext cx="2395539" cy="3661304"/>
          </a:xfrm>
          <a:prstGeom prst="star32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8198" y="714357"/>
            <a:ext cx="8295767" cy="533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071802" y="4286256"/>
            <a:ext cx="50006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714744" y="4286256"/>
            <a:ext cx="50006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572000" y="4286256"/>
            <a:ext cx="50006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143504" y="4286256"/>
            <a:ext cx="50006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43636" y="4286256"/>
            <a:ext cx="50006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715140" y="4286256"/>
            <a:ext cx="50006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929586" y="4286256"/>
            <a:ext cx="50006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9"/>
          <p:cNvGrpSpPr/>
          <p:nvPr/>
        </p:nvGrpSpPr>
        <p:grpSpPr>
          <a:xfrm>
            <a:off x="4286248" y="3786190"/>
            <a:ext cx="285752" cy="500066"/>
            <a:chOff x="6786578" y="3357562"/>
            <a:chExt cx="285752" cy="500066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12"/>
          <p:cNvGrpSpPr/>
          <p:nvPr/>
        </p:nvGrpSpPr>
        <p:grpSpPr>
          <a:xfrm>
            <a:off x="5715008" y="3786190"/>
            <a:ext cx="285752" cy="500066"/>
            <a:chOff x="6786578" y="3357562"/>
            <a:chExt cx="285752" cy="500066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Прямоугольник 18"/>
          <p:cNvSpPr/>
          <p:nvPr/>
        </p:nvSpPr>
        <p:spPr>
          <a:xfrm>
            <a:off x="2928926" y="1142984"/>
            <a:ext cx="1988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Ключ: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286644" y="4286256"/>
            <a:ext cx="50006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 descr="3197703b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14282" y="2928934"/>
            <a:ext cx="2395539" cy="3661304"/>
          </a:xfrm>
          <a:prstGeom prst="star32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Графический диктант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диктант</dc:title>
  <dc:creator>Irina</dc:creator>
  <cp:lastModifiedBy>Irina</cp:lastModifiedBy>
  <cp:revision>7</cp:revision>
  <dcterms:created xsi:type="dcterms:W3CDTF">2012-12-22T16:29:22Z</dcterms:created>
  <dcterms:modified xsi:type="dcterms:W3CDTF">2012-12-22T17:33:33Z</dcterms:modified>
</cp:coreProperties>
</file>