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1FCEE-2377-43DE-AF1C-5CBE024CAAB3}" type="datetimeFigureOut">
              <a:rPr lang="ru-RU" smtClean="0"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39639-F341-4C6D-88BB-2ED6FABC74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MH900438766.JPG"/>
          <p:cNvPicPr>
            <a:picLocks noChangeAspect="1"/>
          </p:cNvPicPr>
          <p:nvPr/>
        </p:nvPicPr>
        <p:blipFill>
          <a:blip r:embed="rId2"/>
          <a:srcRect t="13445" b="12605"/>
          <a:stretch>
            <a:fillRect/>
          </a:stretch>
        </p:blipFill>
        <p:spPr>
          <a:xfrm>
            <a:off x="-129886" y="0"/>
            <a:ext cx="9273886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3042" y="2786058"/>
            <a:ext cx="6769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Графический диктант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MH900438766.JPG"/>
          <p:cNvPicPr>
            <a:picLocks noChangeAspect="1"/>
          </p:cNvPicPr>
          <p:nvPr/>
        </p:nvPicPr>
        <p:blipFill>
          <a:blip r:embed="rId2"/>
          <a:srcRect t="13445" b="12605"/>
          <a:stretch>
            <a:fillRect/>
          </a:stretch>
        </p:blipFill>
        <p:spPr>
          <a:xfrm>
            <a:off x="-129886" y="0"/>
            <a:ext cx="9273886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864" y="642918"/>
            <a:ext cx="3519608" cy="55499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571480"/>
            <a:ext cx="3643338" cy="55473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MH900438766.JPG"/>
          <p:cNvPicPr>
            <a:picLocks noChangeAspect="1"/>
          </p:cNvPicPr>
          <p:nvPr/>
        </p:nvPicPr>
        <p:blipFill>
          <a:blip r:embed="rId2"/>
          <a:srcRect t="13445" b="12605"/>
          <a:stretch>
            <a:fillRect/>
          </a:stretch>
        </p:blipFill>
        <p:spPr>
          <a:xfrm>
            <a:off x="-129886" y="0"/>
            <a:ext cx="9273886" cy="6858000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286116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857620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0628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43570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286512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29124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715272" y="4286256"/>
            <a:ext cx="500066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>
            <a:off x="8286776" y="3786190"/>
            <a:ext cx="285752" cy="500066"/>
            <a:chOff x="6786578" y="3357562"/>
            <a:chExt cx="285752" cy="500066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6929454" y="3857628"/>
            <a:ext cx="285752" cy="500066"/>
            <a:chOff x="6786578" y="3357562"/>
            <a:chExt cx="285752" cy="500066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7286644" y="3857628"/>
            <a:ext cx="285752" cy="500066"/>
            <a:chOff x="6786578" y="3357562"/>
            <a:chExt cx="285752" cy="50006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6607983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6200000" flipH="1">
              <a:off x="6750859" y="3536157"/>
              <a:ext cx="50006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2</cp:revision>
  <dcterms:created xsi:type="dcterms:W3CDTF">2013-02-02T08:19:10Z</dcterms:created>
  <dcterms:modified xsi:type="dcterms:W3CDTF">2013-02-02T08:31:33Z</dcterms:modified>
</cp:coreProperties>
</file>