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057F-FBCD-4574-98FB-87699AA09160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48B-71F6-42B4-923F-A42654D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057F-FBCD-4574-98FB-87699AA09160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48B-71F6-42B4-923F-A42654D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057F-FBCD-4574-98FB-87699AA09160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48B-71F6-42B4-923F-A42654D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057F-FBCD-4574-98FB-87699AA09160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48B-71F6-42B4-923F-A42654D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057F-FBCD-4574-98FB-87699AA09160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48B-71F6-42B4-923F-A42654D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057F-FBCD-4574-98FB-87699AA09160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48B-71F6-42B4-923F-A42654D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057F-FBCD-4574-98FB-87699AA09160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48B-71F6-42B4-923F-A42654D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057F-FBCD-4574-98FB-87699AA09160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48B-71F6-42B4-923F-A42654D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057F-FBCD-4574-98FB-87699AA09160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48B-71F6-42B4-923F-A42654D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057F-FBCD-4574-98FB-87699AA09160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48B-71F6-42B4-923F-A42654D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057F-FBCD-4574-98FB-87699AA09160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48B-71F6-42B4-923F-A42654DD0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A057F-FBCD-4574-98FB-87699AA09160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E248B-71F6-42B4-923F-A42654DD08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Графический диктант 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214290"/>
            <a:ext cx="4719562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5,8 : 0,1 = 58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29,6 : 10 = 2,96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0,74 : 0,01 = 74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495,1 : 1000 = 0,4951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5,96 : 0,01 = 596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48 : 100 = 0,48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0,66 : 0,1 = 66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 : 10 =0,05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36 : 0,01 =  0,36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740 : 10000 = 0,74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357158" y="2714620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285852" y="2714620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214546" y="2714620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143240" y="2714620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071934" y="2714620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00628" y="2714620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6643702" y="1785926"/>
            <a:ext cx="714380" cy="928694"/>
            <a:chOff x="2500298" y="4286256"/>
            <a:chExt cx="714380" cy="92869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2214546" y="4572008"/>
              <a:ext cx="928694" cy="3571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6200000" flipV="1">
              <a:off x="2571736" y="4572008"/>
              <a:ext cx="928694" cy="3571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5857884" y="1785926"/>
            <a:ext cx="714380" cy="928694"/>
            <a:chOff x="2500298" y="4286256"/>
            <a:chExt cx="714380" cy="92869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rot="5400000" flipH="1" flipV="1">
              <a:off x="2214546" y="4572008"/>
              <a:ext cx="928694" cy="3571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V="1">
              <a:off x="2571736" y="4572008"/>
              <a:ext cx="928694" cy="3571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7429520" y="1785926"/>
            <a:ext cx="714380" cy="928694"/>
            <a:chOff x="2500298" y="4286256"/>
            <a:chExt cx="714380" cy="92869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2214546" y="4572008"/>
              <a:ext cx="928694" cy="3571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6200000" flipV="1">
              <a:off x="2571736" y="4572008"/>
              <a:ext cx="928694" cy="3571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8143900" y="1785926"/>
            <a:ext cx="714380" cy="928694"/>
            <a:chOff x="2500298" y="4286256"/>
            <a:chExt cx="714380" cy="92869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2214546" y="4572008"/>
              <a:ext cx="928694" cy="3571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6200000" flipV="1">
              <a:off x="2571736" y="4572008"/>
              <a:ext cx="928694" cy="3571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55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Графический диктант 6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диктант</dc:title>
  <dc:creator>Irina</dc:creator>
  <cp:lastModifiedBy>Irina</cp:lastModifiedBy>
  <cp:revision>3</cp:revision>
  <dcterms:created xsi:type="dcterms:W3CDTF">2011-04-02T16:31:30Z</dcterms:created>
  <dcterms:modified xsi:type="dcterms:W3CDTF">2011-04-02T16:42:31Z</dcterms:modified>
</cp:coreProperties>
</file>