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317E57-386B-4144-9B2F-1D5A296A25F9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6FD1E4-04EA-4C1C-8C85-9810C58BF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571612"/>
            <a:ext cx="722108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Графический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диктант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4214818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ntikvar Shadow" pitchFamily="34" charset="0"/>
              </a:rPr>
              <a:t>Деление десятичной дроби на натуральное число</a:t>
            </a:r>
            <a:endParaRPr lang="ru-RU" sz="2800" b="1" dirty="0">
              <a:solidFill>
                <a:srgbClr val="002060"/>
              </a:solidFill>
              <a:latin typeface="Antikvar Shad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928670"/>
            <a:ext cx="311174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16,4 : 4 = 4,1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15,5 : 5 = 3, 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1,8 : 2 = 0,9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 : 2 = 3,5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13,13 : 13 = 1,1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 : 2 = 4,5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 : 16 = 0,5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5,5 : 11 = 0,5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63 : 630 = 0,1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3,5 : 7 = 0,5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714348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500166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285984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71802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57686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3504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929322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86578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72396" y="2857496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500430" y="2285992"/>
            <a:ext cx="857256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3786182" y="2285992"/>
            <a:ext cx="857256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60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3</cp:revision>
  <dcterms:created xsi:type="dcterms:W3CDTF">2011-03-11T09:00:41Z</dcterms:created>
  <dcterms:modified xsi:type="dcterms:W3CDTF">2013-02-23T12:51:13Z</dcterms:modified>
</cp:coreProperties>
</file>