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5" r:id="rId4"/>
    <p:sldId id="269" r:id="rId5"/>
    <p:sldId id="268" r:id="rId6"/>
    <p:sldId id="267" r:id="rId7"/>
    <p:sldId id="266" r:id="rId8"/>
    <p:sldId id="260" r:id="rId9"/>
    <p:sldId id="261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gbiznesblog.ru/wp-content/woo_uploads/26-0003-003-3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lilia-alexa.com/wp-content/uploads/2013/01/question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Интегрированный урок в 9 классе</a:t>
            </a:r>
            <a:br>
              <a:rPr lang="ru-RU" sz="2400" b="1" dirty="0" smtClean="0"/>
            </a:br>
            <a:r>
              <a:rPr lang="ru-RU" sz="2400" b="1" dirty="0" smtClean="0"/>
              <a:t> математика + английский язык </a:t>
            </a:r>
            <a:br>
              <a:rPr lang="ru-RU" sz="2400" b="1" dirty="0" smtClean="0"/>
            </a:br>
            <a:r>
              <a:rPr lang="ru-RU" sz="2400" b="1" dirty="0" smtClean="0"/>
              <a:t>по теме: </a:t>
            </a:r>
            <a:br>
              <a:rPr lang="ru-RU" sz="2400" b="1" dirty="0" smtClean="0"/>
            </a:br>
            <a:r>
              <a:rPr lang="ru-RU" sz="2400" b="1" dirty="0" smtClean="0"/>
              <a:t>« Относительная </a:t>
            </a:r>
            <a:r>
              <a:rPr lang="ru-RU" sz="2400" b="1" dirty="0"/>
              <a:t>частота случайного </a:t>
            </a:r>
            <a:r>
              <a:rPr lang="ru-RU" sz="2400" b="1" dirty="0" smtClean="0"/>
              <a:t>события».</a:t>
            </a:r>
            <a:r>
              <a:rPr lang="ru-RU" sz="2400" dirty="0" smtClean="0"/>
              <a:t> 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3714752"/>
            <a:ext cx="7055084" cy="2571768"/>
          </a:xfrm>
        </p:spPr>
        <p:txBody>
          <a:bodyPr>
            <a:normAutofit fontScale="25000" lnSpcReduction="20000"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5600" b="1" i="1" dirty="0" smtClean="0"/>
              <a:t> Давыдова М.Г.,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5600" b="1" i="1" dirty="0" smtClean="0"/>
              <a:t>                                                                                                                                                                        учитель математики,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5600" b="1" i="1" dirty="0" smtClean="0"/>
              <a:t>                                                                                                                                                МБОУ «Гимназия №5»г. Белгород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5600" b="1" i="1" dirty="0" smtClean="0"/>
              <a:t>                                                                                                                                                                           Севастьянова Е.Л.,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5600" b="1" i="1" dirty="0" smtClean="0"/>
              <a:t>                                                                                                                                                            учитель английского языка,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5600" b="1" i="1" dirty="0" smtClean="0"/>
              <a:t>                                                                                                                                               МБОУ «Гимназия №5» г. Белгород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9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928670"/>
            <a:ext cx="7125112" cy="4051437"/>
          </a:xfrm>
        </p:spPr>
        <p:txBody>
          <a:bodyPr/>
          <a:lstStyle/>
          <a:p>
            <a:pPr algn="ctr">
              <a:buNone/>
            </a:pPr>
            <a:r>
              <a:rPr lang="en-US" sz="4400" i="1" dirty="0" smtClean="0">
                <a:solidFill>
                  <a:schemeClr val="accent2">
                    <a:lumMod val="50000"/>
                  </a:schemeClr>
                </a:solidFill>
              </a:rPr>
              <a:t>Thank for your attention and active work</a:t>
            </a:r>
            <a:r>
              <a:rPr lang="ru-RU" sz="4400" i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endParaRPr lang="en-US" sz="4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4400" i="1" dirty="0" smtClean="0">
                <a:solidFill>
                  <a:schemeClr val="accent2">
                    <a:lumMod val="50000"/>
                  </a:schemeClr>
                </a:solidFill>
              </a:rPr>
              <a:t>Have a nice day</a:t>
            </a:r>
            <a:r>
              <a:rPr lang="ru-RU" sz="4400" i="1" dirty="0" smtClean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ru-RU" sz="4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Большие смайлик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14818"/>
            <a:ext cx="164307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99.photobucket.com/albums/l295/iyiyim/miss/miss00006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642918"/>
            <a:ext cx="7572428" cy="5643602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3" y="500042"/>
            <a:ext cx="7125112" cy="5358757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Bookman Old Style" pitchFamily="18" charset="0"/>
              </a:rPr>
              <a:t>Welcome to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Bookman Old Style" pitchFamily="18" charset="0"/>
              </a:rPr>
              <a:t>Hogwarts School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Bookman Old Style" pitchFamily="18" charset="0"/>
              </a:rPr>
              <a:t>of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Bookman Old Style" pitchFamily="18" charset="0"/>
              </a:rPr>
              <a:t>  Witchcraft and Wizardry</a:t>
            </a:r>
            <a:endParaRPr lang="ru-RU" sz="40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http://go2.imgsmail.ru/imgpreview?key=http%3A//bubbleshop.ru/published/publicdata/ENMOOREBUBLGUM/attachments/SC/products%5Fpictures/wp104g%5Fenl.jpg&amp;mb=imgdb_preview_46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1905000" cy="1905000"/>
          </a:xfrm>
          <a:prstGeom prst="rect">
            <a:avLst/>
          </a:prstGeom>
          <a:solidFill>
            <a:srgbClr val="00CC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785794"/>
            <a:ext cx="7125113" cy="924475"/>
          </a:xfrm>
        </p:spPr>
        <p:txBody>
          <a:bodyPr/>
          <a:lstStyle/>
          <a:p>
            <a:pPr algn="ctr"/>
            <a:r>
              <a:rPr lang="en-US" sz="6000" dirty="0" smtClean="0">
                <a:latin typeface="Monotype Corsiva" pitchFamily="66" charset="0"/>
              </a:rPr>
              <a:t>TIMETABLE</a:t>
            </a:r>
            <a:endParaRPr lang="ru-RU" sz="6000" dirty="0"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9" y="1571610"/>
          <a:ext cx="7429550" cy="4714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364"/>
                <a:gridCol w="1061364"/>
                <a:gridCol w="1356498"/>
                <a:gridCol w="1021367"/>
                <a:gridCol w="806229"/>
                <a:gridCol w="1061364"/>
                <a:gridCol w="1061364"/>
              </a:tblGrid>
              <a:tr h="726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The days of the week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8.00-9.00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9.00-10.30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11.00-12.30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13.00-14.00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14.30-16.00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18.30-19.30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</a:tr>
              <a:tr h="726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breakfast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Transfiguration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Astronomy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Lunch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Flying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dinner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726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breakfast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Charms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Herbology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Lunch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Flying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dinner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843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Wednesday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breakfast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History of magic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Transfiguration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Lunch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Flying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dinner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26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Thursday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breakfast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Astronomy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Astronomy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Lunch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Flying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dinner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726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Friday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breakfast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Potions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Charms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Lunch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Flying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dinner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Устно.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1.Что </a:t>
            </a:r>
            <a:r>
              <a:rPr lang="ru-RU" sz="2400" dirty="0"/>
              <a:t>означает запись </a:t>
            </a:r>
            <a:r>
              <a:rPr lang="en-US" sz="2400" dirty="0"/>
              <a:t>n</a:t>
            </a:r>
            <a:r>
              <a:rPr lang="ru-RU" sz="2400" dirty="0"/>
              <a:t>!? Найдите значение выражения .</a:t>
            </a:r>
          </a:p>
          <a:p>
            <a:r>
              <a:rPr lang="ru-RU" sz="2400" dirty="0"/>
              <a:t>2.Что называется перестановкой из </a:t>
            </a:r>
            <a:r>
              <a:rPr lang="en-US" sz="2400" dirty="0"/>
              <a:t>n</a:t>
            </a:r>
            <a:r>
              <a:rPr lang="ru-RU" sz="2400" dirty="0"/>
              <a:t> элементов?</a:t>
            </a:r>
          </a:p>
          <a:p>
            <a:r>
              <a:rPr lang="ru-RU" sz="2400" dirty="0"/>
              <a:t>3.Что называется размещением  из </a:t>
            </a:r>
            <a:r>
              <a:rPr lang="en-US" sz="2400" dirty="0"/>
              <a:t>n</a:t>
            </a:r>
            <a:r>
              <a:rPr lang="ru-RU" sz="2400" dirty="0"/>
              <a:t> элементов по </a:t>
            </a:r>
            <a:r>
              <a:rPr lang="en-US" sz="2400" dirty="0"/>
              <a:t>k</a:t>
            </a:r>
            <a:r>
              <a:rPr lang="ru-RU" sz="2400" dirty="0"/>
              <a:t>?</a:t>
            </a:r>
          </a:p>
          <a:p>
            <a:r>
              <a:rPr lang="ru-RU" sz="2400" dirty="0"/>
              <a:t>4.Что называется сочетанием  из </a:t>
            </a:r>
            <a:r>
              <a:rPr lang="en-US" sz="2400" dirty="0"/>
              <a:t>n</a:t>
            </a:r>
            <a:r>
              <a:rPr lang="ru-RU" sz="2400" dirty="0"/>
              <a:t> элементов по </a:t>
            </a:r>
            <a:r>
              <a:rPr lang="en-US" sz="2400" dirty="0"/>
              <a:t>k</a:t>
            </a:r>
            <a:r>
              <a:rPr lang="ru-RU" sz="2400" dirty="0"/>
              <a:t>?</a:t>
            </a:r>
          </a:p>
          <a:p>
            <a:r>
              <a:rPr lang="ru-RU" sz="2400" dirty="0"/>
              <a:t>5. Запишите  формулы?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9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biznesblog.ru/wp-content/woo_uploads/26-0003-003-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030951"/>
            <a:ext cx="5076825" cy="380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b="1" dirty="0"/>
              <a:t>Событием </a:t>
            </a:r>
            <a:r>
              <a:rPr lang="ru-RU" sz="2400" b="1" dirty="0" smtClean="0"/>
              <a:t>называется-</a:t>
            </a:r>
          </a:p>
          <a:p>
            <a:pPr marL="0" indent="0">
              <a:buNone/>
            </a:pPr>
            <a:r>
              <a:rPr lang="ru-RU" sz="2400" b="1" dirty="0" smtClean="0"/>
              <a:t> </a:t>
            </a:r>
            <a:r>
              <a:rPr lang="ru-RU" sz="2400" b="1" dirty="0"/>
              <a:t>р</a:t>
            </a:r>
            <a:r>
              <a:rPr lang="ru-RU" sz="2400" b="1" i="1" dirty="0"/>
              <a:t>езультат наблюдения</a:t>
            </a:r>
            <a:r>
              <a:rPr lang="ru-RU" sz="2400" b="1" i="1" dirty="0" smtClean="0"/>
              <a:t>,</a:t>
            </a:r>
          </a:p>
          <a:p>
            <a:pPr marL="0" indent="0">
              <a:buNone/>
            </a:pPr>
            <a:r>
              <a:rPr lang="ru-RU" sz="2400" b="1" i="1" dirty="0" smtClean="0"/>
              <a:t> </a:t>
            </a:r>
            <a:r>
              <a:rPr lang="ru-RU" sz="2400" b="1" i="1" dirty="0"/>
              <a:t>опыта, </a:t>
            </a:r>
            <a:endParaRPr lang="ru-RU" sz="2400" b="1" i="1" dirty="0" smtClean="0"/>
          </a:p>
          <a:p>
            <a:pPr marL="0" indent="0">
              <a:buNone/>
            </a:pPr>
            <a:r>
              <a:rPr lang="ru-RU" sz="2400" b="1" i="1" dirty="0" smtClean="0"/>
              <a:t>эксперимента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05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lilia-alexa.com/wp-content/uploads/2013/01/question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656" y="3140968"/>
            <a:ext cx="3179296" cy="343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/>
              <a:t>Случайным событием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dirty="0" smtClean="0"/>
              <a:t>называют такой</a:t>
            </a:r>
          </a:p>
          <a:p>
            <a:pPr marL="0" indent="0">
              <a:buNone/>
            </a:pPr>
            <a:r>
              <a:rPr lang="ru-RU" sz="2400" dirty="0" smtClean="0"/>
              <a:t>результат </a:t>
            </a:r>
            <a:r>
              <a:rPr lang="ru-RU" sz="2400" dirty="0"/>
              <a:t>наблюдения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или </a:t>
            </a:r>
            <a:r>
              <a:rPr lang="ru-RU" sz="2400" dirty="0"/>
              <a:t>эксперимента,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который </a:t>
            </a:r>
            <a:r>
              <a:rPr lang="ru-RU" sz="2400" dirty="0"/>
              <a:t>при соблюдении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определенных </a:t>
            </a:r>
            <a:r>
              <a:rPr lang="ru-RU" sz="2400" dirty="0"/>
              <a:t>условий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может </a:t>
            </a:r>
            <a:r>
              <a:rPr lang="ru-RU" sz="2400" dirty="0"/>
              <a:t>произойти</a:t>
            </a:r>
            <a:r>
              <a:rPr lang="ru-RU" sz="2400" dirty="0" smtClean="0"/>
              <a:t>,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sz="2400" dirty="0"/>
              <a:t>а может и не произойти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92696"/>
            <a:ext cx="1584176" cy="2332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44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/>
              <a:t>Закономерности </a:t>
            </a:r>
            <a:r>
              <a:rPr lang="ru-RU" sz="2800" dirty="0" smtClean="0"/>
              <a:t>случайных</a:t>
            </a:r>
          </a:p>
          <a:p>
            <a:pPr marL="0" indent="0">
              <a:buNone/>
            </a:pPr>
            <a:r>
              <a:rPr lang="ru-RU" sz="2800" dirty="0" smtClean="0"/>
              <a:t> </a:t>
            </a:r>
            <a:r>
              <a:rPr lang="ru-RU" sz="2800" dirty="0"/>
              <a:t>событий изучает специальный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раздел </a:t>
            </a:r>
            <a:r>
              <a:rPr lang="ru-RU" sz="2800" dirty="0"/>
              <a:t>математики, который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Называется</a:t>
            </a:r>
          </a:p>
          <a:p>
            <a:pPr marL="0" indent="0">
              <a:buNone/>
            </a:pPr>
            <a:r>
              <a:rPr lang="ru-RU" sz="2800" dirty="0" smtClean="0"/>
              <a:t> </a:t>
            </a:r>
            <a:r>
              <a:rPr lang="ru-RU" sz="2800" b="1" dirty="0" smtClean="0"/>
              <a:t>теорией</a:t>
            </a:r>
          </a:p>
          <a:p>
            <a:pPr marL="0" indent="0">
              <a:buNone/>
            </a:pPr>
            <a:r>
              <a:rPr lang="ru-RU" sz="2800" b="1" dirty="0" smtClean="0"/>
              <a:t> </a:t>
            </a:r>
            <a:r>
              <a:rPr lang="ru-RU" sz="2800" b="1" dirty="0"/>
              <a:t>вероятностей.</a:t>
            </a:r>
            <a:endParaRPr lang="ru-RU" sz="2800" dirty="0"/>
          </a:p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58255"/>
            <a:ext cx="3048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807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Основатели </a:t>
            </a:r>
            <a:r>
              <a:rPr lang="ru-RU" dirty="0">
                <a:cs typeface="Times New Roman" pitchFamily="18" charset="0"/>
              </a:rPr>
              <a:t>теории </a:t>
            </a:r>
            <a:r>
              <a:rPr lang="ru-RU" dirty="0" smtClean="0">
                <a:cs typeface="Times New Roman" pitchFamily="18" charset="0"/>
              </a:rPr>
              <a:t>вероятности </a:t>
            </a:r>
            <a:endParaRPr lang="ru-RU" dirty="0"/>
          </a:p>
        </p:txBody>
      </p:sp>
      <p:pic>
        <p:nvPicPr>
          <p:cNvPr id="4" name="Picture 5" descr="C:\Documents and Settings\user11\Мои документы\Мои рисунки\паскаль Б.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3"/>
            <a:ext cx="1440160" cy="173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Documents and Settings\user11\Мои документы\Мои рисунки\ферма П.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436" y="1697334"/>
            <a:ext cx="1352756" cy="1803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C:\Documents and Settings\user11\Мои документы\Мои рисунки\гюйгенс Х.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703244"/>
            <a:ext cx="1368152" cy="179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11560" y="3645024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cs typeface="Times New Roman" pitchFamily="18" charset="0"/>
              </a:rPr>
              <a:t>французские </a:t>
            </a:r>
            <a:r>
              <a:rPr lang="ru-RU" sz="2400" dirty="0">
                <a:cs typeface="Times New Roman" pitchFamily="18" charset="0"/>
              </a:rPr>
              <a:t>математики  </a:t>
            </a:r>
            <a:r>
              <a:rPr lang="ru-RU" sz="2400" dirty="0" smtClean="0">
                <a:cs typeface="Times New Roman" pitchFamily="18" charset="0"/>
              </a:rPr>
              <a:t>     </a:t>
            </a:r>
          </a:p>
          <a:p>
            <a:r>
              <a:rPr lang="ru-RU" sz="2400" dirty="0">
                <a:cs typeface="Times New Roman" pitchFamily="18" charset="0"/>
              </a:rPr>
              <a:t> </a:t>
            </a:r>
            <a:r>
              <a:rPr lang="ru-RU" sz="2400" dirty="0" smtClean="0">
                <a:cs typeface="Times New Roman" pitchFamily="18" charset="0"/>
              </a:rPr>
              <a:t>                                  Б</a:t>
            </a:r>
            <a:r>
              <a:rPr lang="ru-RU" sz="2400" dirty="0">
                <a:cs typeface="Times New Roman" pitchFamily="18" charset="0"/>
              </a:rPr>
              <a:t>. Паскаль и П. </a:t>
            </a:r>
            <a:r>
              <a:rPr lang="ru-RU" sz="2400" dirty="0" smtClean="0">
                <a:cs typeface="Times New Roman" pitchFamily="18" charset="0"/>
              </a:rPr>
              <a:t>Ферма</a:t>
            </a:r>
          </a:p>
          <a:p>
            <a:r>
              <a:rPr lang="ru-RU" sz="2400" dirty="0" smtClean="0"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ru-RU" sz="2400" dirty="0">
                <a:cs typeface="Times New Roman" pitchFamily="18" charset="0"/>
              </a:rPr>
              <a:t>голландский ученый </a:t>
            </a:r>
            <a:r>
              <a:rPr lang="ru-RU" sz="2400" dirty="0" smtClean="0">
                <a:cs typeface="Times New Roman" pitchFamily="18" charset="0"/>
              </a:rPr>
              <a:t>            Х</a:t>
            </a:r>
            <a:r>
              <a:rPr lang="ru-RU" sz="2400" dirty="0">
                <a:cs typeface="Times New Roman" pitchFamily="18" charset="0"/>
              </a:rPr>
              <a:t>. Гюйгенс</a:t>
            </a:r>
            <a:r>
              <a:rPr lang="ru-RU" sz="2400" dirty="0"/>
              <a:t> </a:t>
            </a:r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5751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82</TotalTime>
  <Words>211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Spring</vt:lpstr>
      <vt:lpstr>Интегрированный урок в 9 классе  математика + английский язык  по теме:  « Относительная частота случайного события».   </vt:lpstr>
      <vt:lpstr>Презентация PowerPoint</vt:lpstr>
      <vt:lpstr>Презентация PowerPoint</vt:lpstr>
      <vt:lpstr>TIMETABLE</vt:lpstr>
      <vt:lpstr>Устно. </vt:lpstr>
      <vt:lpstr>Презентация PowerPoint</vt:lpstr>
      <vt:lpstr>Презентация PowerPoint</vt:lpstr>
      <vt:lpstr>Презентация PowerPoint</vt:lpstr>
      <vt:lpstr>Основатели теории вероятности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Относительная частота случайного события.   </dc:title>
  <dc:creator>Мария</dc:creator>
  <cp:lastModifiedBy>Мария</cp:lastModifiedBy>
  <cp:revision>15</cp:revision>
  <dcterms:created xsi:type="dcterms:W3CDTF">2013-03-12T15:35:15Z</dcterms:created>
  <dcterms:modified xsi:type="dcterms:W3CDTF">2013-03-14T17:48:02Z</dcterms:modified>
</cp:coreProperties>
</file>