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6A58-82BF-480F-A7E8-C2711771879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952E-CC4A-449F-B629-1FF13FF27E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50046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Умножение и деление положительных и отрицательных чисел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986614" cy="17145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учитель математики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Озёрной школы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филиала МКОУ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Бурковская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Адельшина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Э.Н.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5008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"…а уравнения будут существовать вечно". 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Эйнштейн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1) 3x = – 9;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– 4x = – 16;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– 2,5x = 5;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0,6x = 12;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–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x =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– 1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–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5716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Тест «Верно, неверно»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о школа\медальки\136249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57712"/>
            <a:ext cx="4467239" cy="5028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714488"/>
            <a:ext cx="6800840" cy="4429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о школа\медальки\2bd4f666fc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5616" y="1857364"/>
            <a:ext cx="4415426" cy="4033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1436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знак произведения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«+» · «–» · «–» · «+» · «–» · «–»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«–»·«–»·«–»·«+»·«+»·«+»·«–»·«–»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«–»·«+»·«–»·«–»·«+»·«+»·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«–»·«+»·«–»·«–»·«+»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392909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1)+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3)+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о школа\медальки\i302965109_85148_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86124"/>
            <a:ext cx="4695825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Вместо * поставить знак &lt;, &gt; или =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1733 · (-69) * 1733  · 69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-178  ·  13 * -178  · (-13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-204 · (-17) * 204  · 0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-5 · 0 * 0 · (-5)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722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1733 · (-69) &lt;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1733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69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-178  ·  13 &lt;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-178  · (-13)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-204 · (-17) &gt;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204  · 0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-5 · 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· (-5)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>
              <a:gd name="T0" fmla="*/ 86 w 5050"/>
              <a:gd name="T1" fmla="*/ 329 h 567"/>
              <a:gd name="T2" fmla="*/ 152 w 5050"/>
              <a:gd name="T3" fmla="*/ 255 h 567"/>
              <a:gd name="T4" fmla="*/ 201 w 5050"/>
              <a:gd name="T5" fmla="*/ 222 h 567"/>
              <a:gd name="T6" fmla="*/ 292 w 5050"/>
              <a:gd name="T7" fmla="*/ 165 h 567"/>
              <a:gd name="T8" fmla="*/ 317 w 5050"/>
              <a:gd name="T9" fmla="*/ 148 h 567"/>
              <a:gd name="T10" fmla="*/ 341 w 5050"/>
              <a:gd name="T11" fmla="*/ 140 h 567"/>
              <a:gd name="T12" fmla="*/ 374 w 5050"/>
              <a:gd name="T13" fmla="*/ 107 h 567"/>
              <a:gd name="T14" fmla="*/ 522 w 5050"/>
              <a:gd name="T15" fmla="*/ 74 h 567"/>
              <a:gd name="T16" fmla="*/ 596 w 5050"/>
              <a:gd name="T17" fmla="*/ 41 h 567"/>
              <a:gd name="T18" fmla="*/ 1156 w 5050"/>
              <a:gd name="T19" fmla="*/ 50 h 567"/>
              <a:gd name="T20" fmla="*/ 1386 w 5050"/>
              <a:gd name="T21" fmla="*/ 17 h 567"/>
              <a:gd name="T22" fmla="*/ 1576 w 5050"/>
              <a:gd name="T23" fmla="*/ 0 h 567"/>
              <a:gd name="T24" fmla="*/ 2004 w 5050"/>
              <a:gd name="T25" fmla="*/ 8 h 567"/>
              <a:gd name="T26" fmla="*/ 2086 w 5050"/>
              <a:gd name="T27" fmla="*/ 66 h 567"/>
              <a:gd name="T28" fmla="*/ 2316 w 5050"/>
              <a:gd name="T29" fmla="*/ 74 h 567"/>
              <a:gd name="T30" fmla="*/ 2407 w 5050"/>
              <a:gd name="T31" fmla="*/ 107 h 567"/>
              <a:gd name="T32" fmla="*/ 2497 w 5050"/>
              <a:gd name="T33" fmla="*/ 99 h 567"/>
              <a:gd name="T34" fmla="*/ 2596 w 5050"/>
              <a:gd name="T35" fmla="*/ 66 h 567"/>
              <a:gd name="T36" fmla="*/ 2999 w 5050"/>
              <a:gd name="T37" fmla="*/ 50 h 567"/>
              <a:gd name="T38" fmla="*/ 3205 w 5050"/>
              <a:gd name="T39" fmla="*/ 0 h 567"/>
              <a:gd name="T40" fmla="*/ 3550 w 5050"/>
              <a:gd name="T41" fmla="*/ 8 h 567"/>
              <a:gd name="T42" fmla="*/ 3748 w 5050"/>
              <a:gd name="T43" fmla="*/ 74 h 567"/>
              <a:gd name="T44" fmla="*/ 3855 w 5050"/>
              <a:gd name="T45" fmla="*/ 82 h 567"/>
              <a:gd name="T46" fmla="*/ 3954 w 5050"/>
              <a:gd name="T47" fmla="*/ 124 h 567"/>
              <a:gd name="T48" fmla="*/ 4258 w 5050"/>
              <a:gd name="T49" fmla="*/ 132 h 567"/>
              <a:gd name="T50" fmla="*/ 4340 w 5050"/>
              <a:gd name="T51" fmla="*/ 165 h 567"/>
              <a:gd name="T52" fmla="*/ 4390 w 5050"/>
              <a:gd name="T53" fmla="*/ 198 h 567"/>
              <a:gd name="T54" fmla="*/ 4768 w 5050"/>
              <a:gd name="T55" fmla="*/ 214 h 567"/>
              <a:gd name="T56" fmla="*/ 4785 w 5050"/>
              <a:gd name="T57" fmla="*/ 231 h 567"/>
              <a:gd name="T58" fmla="*/ 4801 w 5050"/>
              <a:gd name="T59" fmla="*/ 280 h 567"/>
              <a:gd name="T60" fmla="*/ 5040 w 5050"/>
              <a:gd name="T61" fmla="*/ 296 h 567"/>
              <a:gd name="T62" fmla="*/ 4999 w 5050"/>
              <a:gd name="T63" fmla="*/ 338 h 567"/>
              <a:gd name="T64" fmla="*/ 4620 w 5050"/>
              <a:gd name="T65" fmla="*/ 346 h 567"/>
              <a:gd name="T66" fmla="*/ 3732 w 5050"/>
              <a:gd name="T67" fmla="*/ 412 h 567"/>
              <a:gd name="T68" fmla="*/ 3608 w 5050"/>
              <a:gd name="T69" fmla="*/ 379 h 567"/>
              <a:gd name="T70" fmla="*/ 2991 w 5050"/>
              <a:gd name="T71" fmla="*/ 387 h 567"/>
              <a:gd name="T72" fmla="*/ 2892 w 5050"/>
              <a:gd name="T73" fmla="*/ 329 h 567"/>
              <a:gd name="T74" fmla="*/ 1246 w 5050"/>
              <a:gd name="T75" fmla="*/ 338 h 567"/>
              <a:gd name="T76" fmla="*/ 358 w 5050"/>
              <a:gd name="T77" fmla="*/ 329 h 567"/>
              <a:gd name="T78" fmla="*/ 86 w 5050"/>
              <a:gd name="T79" fmla="*/ 329 h 5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50"/>
              <a:gd name="T121" fmla="*/ 0 h 567"/>
              <a:gd name="T122" fmla="*/ 5050 w 5050"/>
              <a:gd name="T123" fmla="*/ 567 h 5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3" name="Picture 3" descr="352132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3806" name="Picture 14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932363" y="26035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Физминутка для глаз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71" dur="3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0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7"/>
                </p:tgtEl>
              </p:cMediaNode>
            </p:audio>
          </p:childTnLst>
        </p:cTn>
      </p:par>
    </p:tnLst>
    <p:bldLst>
      <p:bldP spid="33804" grpId="0" animBg="1"/>
      <p:bldP spid="33804" grpId="1" animBg="1"/>
      <p:bldP spid="33805" grpId="0" animBg="1"/>
      <p:bldP spid="3380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6434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учебником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1152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д-з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(решение у доски)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а,б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в,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о школа\медальки\1287806995_x_9348fc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690321"/>
            <a:ext cx="220027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72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сложение  чисел.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Сумма  (2 чисел)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Положительные, отрицательные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Одного знака – сложение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Разного знака – вычитание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Надо запомнить!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21497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повторение изученного материала по теме “Умножение и деление чисел с разными знаками”, отработка навыков применения операций умножения и деления положительного числа на отрицательное число и наоборот, а также отрицательного числа на отрицательное число.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1436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умножение и деление.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Умножение, деление (2чисел)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Положительные, отрицательные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Умножать, делить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Одного знака–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9293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положительный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417081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071810"/>
            <a:ext cx="3070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21484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Разного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знака-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417081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714620"/>
            <a:ext cx="3070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786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результат отрицательный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417081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500306"/>
            <a:ext cx="3071834" cy="25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2864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Умножение, деление (2чисел)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Положительные, отрицательные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Умножать, делить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Одного знака–  результат положительный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Разного знака – результат отрицательный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Понятно!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50006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в форме теста с взаимопроверкой.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pred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429000"/>
            <a:ext cx="4408378" cy="286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097" y="1928800"/>
          <a:ext cx="7072364" cy="2714648"/>
        </p:xfrm>
        <a:graphic>
          <a:graphicData uri="http://schemas.openxmlformats.org/drawingml/2006/table">
            <a:tbl>
              <a:tblPr/>
              <a:tblGrid>
                <a:gridCol w="1818638"/>
                <a:gridCol w="1751242"/>
                <a:gridCol w="1751242"/>
                <a:gridCol w="1751242"/>
              </a:tblGrid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00364" y="1000108"/>
            <a:ext cx="23615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Ответы: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64360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Итог урока: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Какой итог вы для себя подвели?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-Что вы повторили?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чем вы испытывали трудности?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 какому выводу вы пришли?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71451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Оценки за урок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D:\о школа\медальки\1287806995_x_9348fc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3586458" cy="3881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 на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дом: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№ 1172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д.м. стр. 21 № 247, № 240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D:\о школа\медальки\1314620804_2011-08-29_162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2847975" cy="2914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 школа\медальки\1287806995_x_9348fc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1047750"/>
            <a:ext cx="440055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722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Блиц-опрос.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произведение двух положительных чисел?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произведение двух чисел с разными знаками?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Чему равно произведение, если один из множителей равен нулю?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частное двух отрицательных чисел?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частное двух чисел с разными знаками?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 можно сказать о частном от деления нуля?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 найти неизвестный множитель?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Какие законы умножения вы знаете?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228601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Устный  счёт: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о школа\медальки\1314620804_2011-08-29_162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55016"/>
            <a:ext cx="4651175" cy="47600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143404"/>
          </a:xfrm>
        </p:spPr>
        <p:txBody>
          <a:bodyPr>
            <a:noAutofit/>
          </a:bodyPr>
          <a:lstStyle/>
          <a:p>
            <a:r>
              <a:rPr lang="ru-RU" sz="8800" b="1" u="sng" dirty="0" smtClean="0">
                <a:latin typeface="Times New Roman" pitchFamily="18" charset="0"/>
                <a:cs typeface="Times New Roman" pitchFamily="18" charset="0"/>
              </a:rPr>
              <a:t>Угадай цвет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о школа\медальки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8592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00079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зелёный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sz="7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endParaRPr lang="ru-RU" sz="7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485778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Сим-сим, откройся!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а) 3(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(– 3);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7 (3x + 8y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– (– 4x + 3y –5);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2 (– 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x + 0,3).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07223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3p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3n;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-3x +3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56y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7c;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4x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3y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+5;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0,6.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58</TotalTime>
  <Words>137</Words>
  <Application>Microsoft Office PowerPoint</Application>
  <PresentationFormat>Экран (4:3)</PresentationFormat>
  <Paragraphs>47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8_math</vt:lpstr>
      <vt:lpstr>Умножение и деление положительных и отрицательных чисел</vt:lpstr>
      <vt:lpstr>Цели урока: повторение изученного материала по теме “Умножение и деление чисел с разными знаками”, отработка навыков применения операций умножения и деления положительного числа на отрицательное число и наоборот, а также отрицательного числа на отрицательное число. </vt:lpstr>
      <vt:lpstr>Слайд 3</vt:lpstr>
      <vt:lpstr>Блиц-опрос. Как найти произведение двух положительных чисел? Как найти произведение двух чисел с разными знаками? Чему равно произведение, если один из множителей равен нулю? Как найти частное двух отрицательных чисел? Как найти частное двух чисел с разными знаками? Что можно сказать о частном от деления нуля? Как найти неизвестный множитель? Какие законы умножения вы знаете? </vt:lpstr>
      <vt:lpstr>Устный  счёт:</vt:lpstr>
      <vt:lpstr>Угадай цвет  </vt:lpstr>
      <vt:lpstr>№1 красный №2 жёлтый №3 зелёный №4 голубой</vt:lpstr>
      <vt:lpstr>Сим-сим, откройся!  а) 3(p – t – n); б) (x – y + z) . (– 3); в) 7 (3x + 8y – c); г) – (– 4x + 3y –5); д) 2 (– 1/2x + 0,3). </vt:lpstr>
      <vt:lpstr>Ответы:  а) 3p – 3t – 3n; б) -3x +3 y -3 z; в) 21x + 56y – 7c; г) 4x - 3y +5; д) – x + 0,6.  </vt:lpstr>
      <vt:lpstr>"…а уравнения будут существовать вечно". А. Эйнштейн  1) 3x = – 9;  2) – 4x = – 16;  3) – 2,5x = 5; 4) 0,6x = 12; 5) – 2/3x = 5/6;  6) – 11/14 = – 3/7.  </vt:lpstr>
      <vt:lpstr>Тест «Верно, неверно»</vt:lpstr>
      <vt:lpstr>Ответы:  1)+ 2)- 3)+ 4)+ 5)- 6)- 7)+ 8)- 9)+ 10)+  </vt:lpstr>
      <vt:lpstr>Определить знак произведения 1) «+» · «–» · «–» · «+» · «–» · «–»            2) «–»·«–»·«–»·«+»·«+»·«+»·«–»·«–»        3) «–»·«+»·«–»·«–»·«+»·«+»· «–»·«+»·«–»·«–»·«+»     </vt:lpstr>
      <vt:lpstr>Ответы: 1)+ 2)- 3)+</vt:lpstr>
      <vt:lpstr>Вместо * поставить знак &lt;, &gt; или = 1. 1733 · (-69) * 1733  · 69  2. -178  ·  13 * -178  · (-13)  3. -204 · (-17) * 204  · 0  4. -5 · 0 * 0 · (-5)  </vt:lpstr>
      <vt:lpstr>Ответы: 1. 1733 · (-69) &lt; 1733  · 69   2. -178  ·  13 &lt; -178  · (-13)  3. -204 · (-17) &gt; 204  · 0  4. -5 · 0 = 0 · (-5)  </vt:lpstr>
      <vt:lpstr>Слайд 17</vt:lpstr>
      <vt:lpstr>Работа с учебником. № 1152 д-з (решение у доски) 1 в-т а,б 2 в-т в, г</vt:lpstr>
      <vt:lpstr>Рефлексия. Вспомним синквейн на сложение  чисел.  Сумма  (2 чисел) Положительные, отрицательные Одного знака – сложение Разного знака – вычитание Надо запомнить!   </vt:lpstr>
      <vt:lpstr>составим синквейн на умножение и деление.   Умножение, деление (2чисел) Положительные, отрицательные Умножать, делить Одного знака–</vt:lpstr>
      <vt:lpstr>результат положительный </vt:lpstr>
      <vt:lpstr>Разного знака-</vt:lpstr>
      <vt:lpstr> результат отрицательный  </vt:lpstr>
      <vt:lpstr>Умножение, деление (2чисел) Положительные, отрицательные Умножать, делить Одного знака–  результат положительный Разного знака – результат отрицательный Понятно! </vt:lpstr>
      <vt:lpstr>Самостоятельная работа в форме теста с взаимопроверкой. </vt:lpstr>
      <vt:lpstr>Слайд 26</vt:lpstr>
      <vt:lpstr>Итог урока: - Какой итог вы для себя подвели? -Что вы повторили? - В чем вы испытывали трудности? - К какому выводу вы пришли? </vt:lpstr>
      <vt:lpstr>Оценки за урок.</vt:lpstr>
      <vt:lpstr>Задание на дом: учебник № 1172 д.м. стр. 21 № 247, № 240 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положительных и отрицательных чисел</dc:title>
  <dc:creator>Your User Name</dc:creator>
  <cp:lastModifiedBy>Your User Name</cp:lastModifiedBy>
  <cp:revision>6</cp:revision>
  <dcterms:created xsi:type="dcterms:W3CDTF">2013-03-19T18:12:24Z</dcterms:created>
  <dcterms:modified xsi:type="dcterms:W3CDTF">2013-03-19T19:11:07Z</dcterms:modified>
</cp:coreProperties>
</file>