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4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1BD8C-AD94-4A71-BDA9-0A178861F7FF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DF0E8-1D29-41C5-B6E6-81EAC81258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j029912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91880" y="332656"/>
            <a:ext cx="1447800" cy="2074863"/>
          </a:xfrm>
        </p:spPr>
      </p:pic>
      <p:pic>
        <p:nvPicPr>
          <p:cNvPr id="3076" name="Picture 11" descr="(447)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724400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WordArt 8"/>
          <p:cNvSpPr>
            <a:spLocks noChangeArrowheads="1" noChangeShapeType="1" noTextEdit="1"/>
          </p:cNvSpPr>
          <p:nvPr/>
        </p:nvSpPr>
        <p:spPr bwMode="auto">
          <a:xfrm>
            <a:off x="381000" y="2286000"/>
            <a:ext cx="8534400" cy="2514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Разминка</a:t>
            </a:r>
            <a:endParaRPr lang="ru-RU" sz="3600" kern="10" dirty="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FF0000"/>
              </a:solidFill>
              <a:latin typeface="Impac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Разминка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1612776"/>
          </a:xfrm>
        </p:spPr>
        <p:txBody>
          <a:bodyPr/>
          <a:lstStyle/>
          <a:p>
            <a:pPr lvl="0"/>
            <a:r>
              <a:rPr lang="ru-RU" b="1" dirty="0">
                <a:latin typeface="Garamond" pitchFamily="18" charset="0"/>
              </a:rPr>
              <a:t>С именем, какого французского ученого связано использование прямоугольной системы координат на плоскости?</a:t>
            </a:r>
          </a:p>
          <a:p>
            <a:endParaRPr lang="ru-RU" dirty="0"/>
          </a:p>
        </p:txBody>
      </p:sp>
      <p:pic>
        <p:nvPicPr>
          <p:cNvPr id="7" name="Picture 102" descr="IMG3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1254453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Надежда\Desktop\ч.png"/>
          <p:cNvPicPr/>
          <p:nvPr/>
        </p:nvPicPr>
        <p:blipFill>
          <a:blip r:embed="rId3" cstate="print"/>
          <a:srcRect l="15847" t="25356" r="58263" b="27635"/>
          <a:stretch>
            <a:fillRect/>
          </a:stretch>
        </p:blipFill>
        <p:spPr bwMode="auto">
          <a:xfrm>
            <a:off x="827584" y="3645024"/>
            <a:ext cx="309634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292080" y="422108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Рене Декарт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Разминка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1224136"/>
          </a:xfrm>
        </p:spPr>
        <p:txBody>
          <a:bodyPr/>
          <a:lstStyle/>
          <a:p>
            <a:pPr lvl="0"/>
            <a:r>
              <a:rPr lang="ru-RU" b="1" dirty="0" smtClean="0">
                <a:latin typeface="Garamond" pitchFamily="18" charset="0"/>
              </a:rPr>
              <a:t>Название координат точки на координатной плоскости.</a:t>
            </a:r>
            <a:endParaRPr lang="ru-RU" dirty="0"/>
          </a:p>
        </p:txBody>
      </p:sp>
      <p:pic>
        <p:nvPicPr>
          <p:cNvPr id="7" name="Picture 102" descr="IMG3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1254453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292080" y="4221088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а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бсцисса, ордината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8" name="Рисунок 7" descr="C:\Users\Надежда\Desktop\в.png"/>
          <p:cNvPicPr/>
          <p:nvPr/>
        </p:nvPicPr>
        <p:blipFill>
          <a:blip r:embed="rId3" cstate="print"/>
          <a:srcRect l="35236" t="32696" r="39774" b="21656"/>
          <a:stretch>
            <a:fillRect/>
          </a:stretch>
        </p:blipFill>
        <p:spPr bwMode="auto">
          <a:xfrm>
            <a:off x="755576" y="3068960"/>
            <a:ext cx="338437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Разминка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864096"/>
          </a:xfrm>
        </p:spPr>
        <p:txBody>
          <a:bodyPr/>
          <a:lstStyle/>
          <a:p>
            <a:pPr lvl="0"/>
            <a:r>
              <a:rPr lang="ru-RU" b="1" dirty="0" smtClean="0">
                <a:latin typeface="Garamond" pitchFamily="18" charset="0"/>
              </a:rPr>
              <a:t>Аналог координат точки  в географии.</a:t>
            </a:r>
            <a:endParaRPr lang="ru-RU" dirty="0"/>
          </a:p>
        </p:txBody>
      </p:sp>
      <p:pic>
        <p:nvPicPr>
          <p:cNvPr id="7" name="Picture 102" descr="IMG3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1254453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292080" y="4221088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широта, долгота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>
            <a:lum bright="10000" contrast="20000"/>
          </a:blip>
          <a:srcRect/>
          <a:stretch>
            <a:fillRect/>
          </a:stretch>
        </p:blipFill>
        <p:spPr>
          <a:xfrm>
            <a:off x="467544" y="2348880"/>
            <a:ext cx="3672408" cy="4163124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Разминка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1224136"/>
          </a:xfrm>
        </p:spPr>
        <p:txBody>
          <a:bodyPr/>
          <a:lstStyle/>
          <a:p>
            <a:pPr lvl="0"/>
            <a:r>
              <a:rPr lang="ru-RU" b="1" dirty="0" smtClean="0">
                <a:latin typeface="Garamond" pitchFamily="18" charset="0"/>
              </a:rPr>
              <a:t>В каком квадранте координаты точки отрицательные?</a:t>
            </a:r>
            <a:endParaRPr lang="ru-RU" dirty="0"/>
          </a:p>
        </p:txBody>
      </p:sp>
      <p:pic>
        <p:nvPicPr>
          <p:cNvPr id="7" name="Picture 102" descr="IMG3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1254453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292080" y="4221088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В третьем квадранте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9" name="Рисунок 8" descr="C:\Users\Надежда\Desktop\и.png"/>
          <p:cNvPicPr/>
          <p:nvPr/>
        </p:nvPicPr>
        <p:blipFill>
          <a:blip r:embed="rId3" cstate="print"/>
          <a:srcRect l="35567" t="36441" r="39801" b="18220"/>
          <a:stretch>
            <a:fillRect/>
          </a:stretch>
        </p:blipFill>
        <p:spPr bwMode="auto">
          <a:xfrm>
            <a:off x="539552" y="2996952"/>
            <a:ext cx="374441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Разминка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720080"/>
          </a:xfrm>
        </p:spPr>
        <p:txBody>
          <a:bodyPr/>
          <a:lstStyle/>
          <a:p>
            <a:pPr lvl="0"/>
            <a:r>
              <a:rPr lang="ru-RU" b="1" dirty="0" smtClean="0">
                <a:latin typeface="Garamond" pitchFamily="18" charset="0"/>
              </a:rPr>
              <a:t>Независимая переменная</a:t>
            </a:r>
            <a:endParaRPr lang="ru-RU" dirty="0"/>
          </a:p>
        </p:txBody>
      </p:sp>
      <p:pic>
        <p:nvPicPr>
          <p:cNvPr id="7" name="Picture 102" descr="IMG3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1254453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292080" y="422108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аргумент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9832" y="422108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Garamond" pitchFamily="18" charset="0"/>
              </a:rPr>
              <a:t>Х</a:t>
            </a:r>
            <a:endParaRPr lang="ru-RU" sz="3600" b="1" i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Разминка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864096"/>
          </a:xfrm>
        </p:spPr>
        <p:txBody>
          <a:bodyPr/>
          <a:lstStyle/>
          <a:p>
            <a:pPr lvl="0"/>
            <a:r>
              <a:rPr lang="ru-RU" b="1" dirty="0" smtClean="0">
                <a:latin typeface="Garamond" pitchFamily="18" charset="0"/>
              </a:rPr>
              <a:t>Кто впервые ввел слово «функция»?</a:t>
            </a:r>
            <a:endParaRPr lang="ru-RU" dirty="0"/>
          </a:p>
        </p:txBody>
      </p:sp>
      <p:pic>
        <p:nvPicPr>
          <p:cNvPr id="7" name="Picture 102" descr="IMG3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1254453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203848" y="3861048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Готфрид Вильгельм </a:t>
            </a:r>
          </a:p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Лейбниц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Разминка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979712" y="2276872"/>
            <a:ext cx="5616624" cy="864096"/>
          </a:xfrm>
        </p:spPr>
        <p:txBody>
          <a:bodyPr/>
          <a:lstStyle/>
          <a:p>
            <a:pPr lvl="0">
              <a:buNone/>
            </a:pPr>
            <a:r>
              <a:rPr lang="ru-RU" b="1" dirty="0" smtClean="0">
                <a:latin typeface="Garamond" pitchFamily="18" charset="0"/>
              </a:rPr>
              <a:t>Формула линейной функции.</a:t>
            </a:r>
            <a:endParaRPr lang="ru-RU" dirty="0"/>
          </a:p>
        </p:txBody>
      </p:sp>
      <p:pic>
        <p:nvPicPr>
          <p:cNvPr id="7" name="Picture 102" descr="IMG3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1254453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796136" y="386104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4365104"/>
            <a:ext cx="3692047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796136" y="386104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699792" y="620688"/>
            <a:ext cx="369985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Молодцы!</a:t>
            </a:r>
          </a:p>
        </p:txBody>
      </p:sp>
      <p:pic>
        <p:nvPicPr>
          <p:cNvPr id="11" name="Picture 2" descr="D:\Вост\надежда\Мои презентации\Анимашки\home_26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04864"/>
            <a:ext cx="5804043" cy="401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73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Разминка</vt:lpstr>
      <vt:lpstr>Разминка</vt:lpstr>
      <vt:lpstr>Разминка</vt:lpstr>
      <vt:lpstr>Разминка</vt:lpstr>
      <vt:lpstr>Разминка</vt:lpstr>
      <vt:lpstr>Разминка</vt:lpstr>
      <vt:lpstr>Разминка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Разминка</dc:title>
  <dc:creator>Надежда</dc:creator>
  <cp:lastModifiedBy>Надежда</cp:lastModifiedBy>
  <cp:revision>7</cp:revision>
  <dcterms:created xsi:type="dcterms:W3CDTF">2012-02-20T09:53:40Z</dcterms:created>
  <dcterms:modified xsi:type="dcterms:W3CDTF">2012-02-20T10:56:50Z</dcterms:modified>
</cp:coreProperties>
</file>