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9815-FC5A-4C6B-AEDE-63A5A2808CB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0968C-AC80-466D-8ED7-E537A349D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3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&lt;Mode=SingleChoice&gt;&lt;Options=ABCD&gt;&lt;Answer=C&gt;&lt;Score=2&gt;&lt;Time=0&gt;&lt;Property=&gt;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968C-AC80-466D-8ED7-E537A349DE6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69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&lt;Mode=SingleChoice&gt;&lt;Options=ABCD&gt;&lt;Answer=D&gt;&lt;Score=2&gt;&lt;Time=0&gt;&lt;Property=&gt;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968C-AC80-466D-8ED7-E537A349DE6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804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&lt;Mode=SingleChoice&gt;&lt;Options=ABCD&gt;&lt;Answer=B&gt;&lt;Score=2&gt;&lt;Time=0&gt;&lt;Property=&gt;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968C-AC80-466D-8ED7-E537A349DE6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49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&lt;Mode=YesNo&gt;&lt;Answer=NO&gt;&lt;Score=2&gt;&lt;Time=0&gt;&lt;Property=&gt;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968C-AC80-466D-8ED7-E537A349DE6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32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&lt;Mode=SingleChoice&gt;&lt;Options=ABCD&gt;&lt;Answer=A&gt;&lt;Score=2&gt;&lt;Time=0&gt;&lt;Property=&gt;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968C-AC80-466D-8ED7-E537A349DE6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24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&lt;Mode=SingleChoice&gt;&lt;Options=ABCD&gt;&lt;Answer=B&gt;&lt;Score=2&gt;&lt;Time=0&gt;&lt;Property=&gt;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968C-AC80-466D-8ED7-E537A349DE6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28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&lt;Mode=MultiChoice&gt;&lt;Options=ABCD&gt;&lt;Answer=BC&gt;&lt;Score=2&gt;&lt;Time=0&gt;&lt;Property=&gt;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968C-AC80-466D-8ED7-E537A349DE6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72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3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3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0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82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0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2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94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78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56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37DD-24E2-4CD1-A9F5-F8266722DDD0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C347-63FF-4909-A354-3C55ADFC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36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8760" y="-3483768"/>
            <a:ext cx="13753528" cy="1116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899592" y="116632"/>
                <a:ext cx="7772400" cy="1470025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dirty="0" smtClean="0"/>
                  <a:t>Из пропорции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а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в</m:t>
                        </m:r>
                      </m:den>
                    </m:f>
                    <m:r>
                      <a:rPr lang="ru-RU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с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den>
                    </m:f>
                  </m:oMath>
                </a14:m>
                <a:r>
                  <a:rPr lang="ru-RU" dirty="0" smtClean="0"/>
                  <a:t>, крайними членами пропорции являются…</a:t>
                </a: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899592" y="116632"/>
                <a:ext cx="7772400" cy="1470025"/>
              </a:xfrm>
              <a:blipFill rotWithShape="1">
                <a:blip r:embed="rId5"/>
                <a:stretch>
                  <a:fillRect t="-3734" b="-19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12968" cy="460851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а)  в , а</a:t>
            </a:r>
          </a:p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в)  с,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</a:p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)  а,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</a:p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d)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в, с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84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ramk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5800"/>
            <a:ext cx="9144000" cy="75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6868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dirty="0" smtClean="0"/>
                  <a:t/>
                </a:r>
                <a:br>
                  <a:rPr lang="ru-RU" dirty="0" smtClean="0"/>
                </a:br>
                <a:r>
                  <a:rPr lang="ru-RU" dirty="0"/>
                  <a:t/>
                </a:r>
                <a:br>
                  <a:rPr lang="ru-RU" dirty="0"/>
                </a:br>
                <a:r>
                  <a:rPr lang="ru-RU" dirty="0" smtClean="0"/>
                  <a:t>Из пропорции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а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в</m:t>
                        </m:r>
                      </m:den>
                    </m:f>
                    <m:r>
                      <a:rPr lang="ru-RU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с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den>
                    </m:f>
                  </m:oMath>
                </a14:m>
                <a:r>
                  <a:rPr lang="ru-RU" dirty="0" smtClean="0"/>
                  <a:t>, средними членами пропорции являются…</a:t>
                </a: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686800" cy="1143000"/>
              </a:xfrm>
              <a:blipFill rotWithShape="1">
                <a:blip r:embed="rId5"/>
                <a:stretch>
                  <a:fillRect b="-91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а)  в , а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 в)  с,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с)  а,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d)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в, с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21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ramk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3311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Равенство двух отношений называется……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 а) дробью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в)  пропорцией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) частным двух чисел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30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ramk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5801"/>
            <a:ext cx="9144000" cy="761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Отношение двух чисел, это произведение этих чисел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 да</a:t>
            </a:r>
          </a:p>
          <a:p>
            <a:pPr marL="0" indent="0" algn="ctr">
              <a:buNone/>
            </a:pPr>
            <a:r>
              <a:rPr lang="ru-RU" sz="5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нет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72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Pictures\ramk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82"/>
            <a:ext cx="9144000" cy="68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называются числа </a:t>
            </a:r>
            <a:r>
              <a:rPr lang="ru-RU" dirty="0" smtClean="0">
                <a:solidFill>
                  <a:srgbClr val="FF0000"/>
                </a:solidFill>
              </a:rPr>
              <a:t>х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 в пропорции </a:t>
            </a:r>
            <a:r>
              <a:rPr lang="ru-RU" dirty="0" smtClean="0">
                <a:solidFill>
                  <a:srgbClr val="FF0000"/>
                </a:solidFill>
              </a:rPr>
              <a:t>х:а=в:у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а)Крайние члены пропорции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 в)Средние члены пропорции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с</a:t>
            </a:r>
            <a:r>
              <a:rPr lang="ru-RU" sz="3600" dirty="0" smtClean="0">
                <a:solidFill>
                  <a:srgbClr val="7030A0"/>
                </a:solidFill>
              </a:rPr>
              <a:t>)У них разные названия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22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Pictures\ramk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918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называются числа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ru-RU" dirty="0" smtClean="0"/>
              <a:t> в пропорции </a:t>
            </a:r>
            <a:r>
              <a:rPr lang="ru-RU" dirty="0" smtClean="0">
                <a:solidFill>
                  <a:srgbClr val="FF0000"/>
                </a:solidFill>
              </a:rPr>
              <a:t>а:</a:t>
            </a:r>
            <a:r>
              <a:rPr lang="en-US" dirty="0" smtClean="0">
                <a:solidFill>
                  <a:srgbClr val="FF0000"/>
                </a:solidFill>
              </a:rPr>
              <a:t> m</a:t>
            </a:r>
            <a:r>
              <a:rPr lang="ru-RU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r>
              <a:rPr lang="ru-RU" dirty="0" smtClean="0">
                <a:solidFill>
                  <a:srgbClr val="FF0000"/>
                </a:solidFill>
              </a:rPr>
              <a:t>:в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7152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а)Крайние члены пропорции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в)Средние члены пропорции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с)У них разные названия</a:t>
            </a:r>
          </a:p>
          <a:p>
            <a:pPr marL="0" indent="0" algn="ctr">
              <a:buNone/>
            </a:pPr>
            <a:endParaRPr lang="ru-RU" sz="4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32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ramk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167" y="908720"/>
            <a:ext cx="8229600" cy="2362274"/>
          </a:xfrm>
        </p:spPr>
        <p:txBody>
          <a:bodyPr>
            <a:normAutofit/>
          </a:bodyPr>
          <a:lstStyle/>
          <a:p>
            <a:r>
              <a:rPr lang="ru-RU" dirty="0" smtClean="0"/>
              <a:t>Из верного равенства 4·9=0,2·180, указать, что не является пропорцией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</a:rPr>
              <a:t>а</a:t>
            </a:r>
            <a:r>
              <a:rPr lang="ru-RU" sz="4400" b="1" dirty="0" smtClean="0">
                <a:solidFill>
                  <a:srgbClr val="FF0000"/>
                </a:solidFill>
              </a:rPr>
              <a:t>) 4:0,2=180:9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в)0,2:180=4:9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с) 4:180=9:0,2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76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523124C2-75F4-4A04-B934-C9C402BF9F5C}&quot; Mode=&quot;qmeSingleChoice&quot; Option=&quot;qoeABCD&quot; RightAnswer=&quot;C&quot; Score=&quot;2&quot; Tag=&quot;0&quot; TemplateFile=&quot;&quot; TimeLimit=&quot;0&quot;&gt;&#10;  &lt;MultiQuestionList&gt;&#10;    &lt;Items/&gt;&#10;  &lt;/MultiQuestionList&gt;&#10;&lt;/TPPTQuestion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2266197A-1606-4835-A36B-CF838A1F4A29}&quot; Mode=&quot;qmeSingleChoice&quot; Option=&quot;qoeABCD&quot; RightAnswer=&quot;D&quot; Score=&quot;2&quot; Tag=&quot;0&quot; TemplateFile=&quot;&quot; TimeLimit=&quot;0&quot;&gt;&#10;  &lt;MultiQuestionList&gt;&#10;    &lt;Items/&gt;&#10;  &lt;/MultiQuestionList&gt;&#10;&lt;/TPPTQuestion&gt;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B121F849-541A-4ECB-9E75-345672325C7D}&quot; Mode=&quot;qmeSingleChoice&quot; Option=&quot;qoeABCD&quot; RightAnswer=&quot;B&quot; Score=&quot;2&quot; Tag=&quot;0&quot; TemplateFile=&quot;&quot; TimeLimit=&quot;0&quot;&gt;&#10;  &lt;MultiQuestionList&gt;&#10;    &lt;Items/&gt;&#10;  &lt;/MultiQuestionList&gt;&#10;&lt;/TPPTQuestion&gt;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E729CE91-FEF7-4A81-A156-82AFB6498267}&quot; Mode=&quot;qmeYesNo&quot; Option=&quot;qoeABCD&quot; RightAnswer=&quot;N&quot; Score=&quot;2&quot; Tag=&quot;0&quot; TemplateFile=&quot;&quot; TimeLimit=&quot;0&quot;&gt;&#10;  &lt;MultiQuestionList&gt;&#10;    &lt;Items/&gt;&#10;  &lt;/MultiQuestionList&gt;&#10;&lt;/TPPTQuestion&gt;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F31239E5-3E84-4206-ADE2-2D7E1E7C0786}&quot; Mode=&quot;qmeSingleChoice&quot; Option=&quot;qoeABCD&quot; RightAnswer=&quot;A&quot; Score=&quot;2&quot; Tag=&quot;0&quot; TemplateFile=&quot;&quot; TimeLimit=&quot;0&quot;&gt;&#10;  &lt;MultiQuestionList&gt;&#10;    &lt;Items/&gt;&#10;  &lt;/MultiQuestionList&gt;&#10;&lt;/TPPTQuestion&gt;&#1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58DCB767-3034-4EA3-A72D-57454C731C7D}&quot; Mode=&quot;qmeSingleChoice&quot; Option=&quot;qoeABCD&quot; RightAnswer=&quot;B&quot; Score=&quot;2&quot; Tag=&quot;0&quot; TemplateFile=&quot;&quot; TimeLimit=&quot;0&quot;&gt;&#10;  &lt;MultiQuestionList&gt;&#10;    &lt;Items/&gt;&#10;  &lt;/MultiQuestionList&gt;&#10;&lt;/TPPTQuestion&gt;&#1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E2E41869-3BBF-4884-A288-D3223C88657E}&quot; Mode=&quot;qmeMultiChoice&quot; Option=&quot;qoeABCD&quot; RightAnswer=&quot;BC&quot; Score=&quot;2&quot; Tag=&quot;0&quot; TemplateFile=&quot;&quot; TimeLimit=&quot;0&quot;&gt;&#10;  &lt;MultiQuestionList&gt;&#10;    &lt;Items/&gt;&#10;  &lt;/MultiQuestionList&gt;&#10;&lt;/TPPTQuestion&gt;&#10;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253</Words>
  <Application>Microsoft Office PowerPoint</Application>
  <PresentationFormat>Экран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Из пропорции а/в=с/d, крайними членами пропорции являются…</vt:lpstr>
      <vt:lpstr>  Из пропорции а/в=с/d, средними членами пропорции являются…</vt:lpstr>
      <vt:lpstr>Равенство двух отношений называется……</vt:lpstr>
      <vt:lpstr>Отношение двух чисел, это произведение этих чисел</vt:lpstr>
      <vt:lpstr>Как называются числа х и у в пропорции х:а=в:у</vt:lpstr>
      <vt:lpstr>Как называются числа m и n в пропорции а: m= n:в</vt:lpstr>
      <vt:lpstr>Из верного равенства 4·9=0,2·180, указать, что не является пропорцией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subject>пропорция</dc:subject>
  <dc:creator>ПономаренкоЕИ</dc:creator>
  <cp:keywords>пропорция</cp:keywords>
  <cp:lastModifiedBy>User</cp:lastModifiedBy>
  <cp:revision>4</cp:revision>
  <dcterms:created xsi:type="dcterms:W3CDTF">2013-01-15T08:27:05Z</dcterms:created>
  <dcterms:modified xsi:type="dcterms:W3CDTF">2013-01-16T06:28:34Z</dcterms:modified>
  <cp:category>проверка знаний</cp:category>
</cp:coreProperties>
</file>