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94B50-47AF-40B9-9E27-0F0DB569B4B6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5DBDF-9279-47C1-8321-4DEED9C54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0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6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&lt;Mode=SingleChoice&gt;&lt;Options=ABCD&gt;&lt;Answer=B&gt;&lt;Score=2&gt;&lt;Time=0&gt;&lt;Property=&gt;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7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328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&lt;Mode=YesNo&gt;&lt;Answer=NO&gt;&lt;Score=2&gt;&lt;Time=0&gt;&lt;Property=&gt;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0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5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DBDF-9279-47C1-8321-4DEED9C543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4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14C227-5EA9-4D2C-9E32-939A1AE7C8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433CD8-603B-47FA-9F70-C4B33A739B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1" cy="4032447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200" dirty="0"/>
              <a:t>а</a:t>
            </a:r>
            <a:r>
              <a:rPr lang="ru-RU" sz="3200" dirty="0" smtClean="0"/>
              <a:t>) сочетательное свойство</a:t>
            </a:r>
          </a:p>
          <a:p>
            <a:pPr algn="ctr"/>
            <a:r>
              <a:rPr lang="ru-RU" sz="3200" dirty="0" smtClean="0"/>
              <a:t>в) переместительное свойство</a:t>
            </a:r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) распределительное свойство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7175351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(</a:t>
            </a:r>
            <a:r>
              <a:rPr lang="ru-RU" dirty="0" err="1" smtClean="0"/>
              <a:t>а+в</a:t>
            </a:r>
            <a:r>
              <a:rPr lang="ru-RU" dirty="0" smtClean="0"/>
              <a:t>)·с=</a:t>
            </a:r>
            <a:r>
              <a:rPr lang="ru-RU" dirty="0" err="1" smtClean="0"/>
              <a:t>ас+вс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это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25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Чтобы найти дробь от числа, надо…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352928" cy="4608512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3200" dirty="0"/>
              <a:t>а</a:t>
            </a:r>
            <a:r>
              <a:rPr lang="ru-RU" sz="3200" dirty="0" smtClean="0"/>
              <a:t>) это число разделить на знаменатель</a:t>
            </a:r>
          </a:p>
          <a:p>
            <a:pPr marL="45720" indent="0" algn="ctr">
              <a:buNone/>
            </a:pPr>
            <a:r>
              <a:rPr lang="ru-RU" sz="3200" dirty="0" smtClean="0"/>
              <a:t>в) дробь умножить на это число</a:t>
            </a:r>
          </a:p>
          <a:p>
            <a:pPr marL="45720" indent="0" algn="ctr">
              <a:buNone/>
            </a:pPr>
            <a:r>
              <a:rPr lang="ru-RU" sz="3200" dirty="0" smtClean="0"/>
              <a:t> с) число разделить на числитель</a:t>
            </a: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8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88575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 каком случае умножение дробей выполнено верно?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619672" y="1844824"/>
                <a:ext cx="6696744" cy="4050784"/>
              </a:xfrm>
            </p:spPr>
            <p:txBody>
              <a:bodyPr/>
              <a:lstStyle/>
              <a:p>
                <a:pPr marL="45720" indent="0" algn="ctr">
                  <a:buNone/>
                </a:pPr>
                <a:endParaRPr lang="ru-RU" dirty="0" smtClean="0"/>
              </a:p>
              <a:p>
                <a:pPr marL="45720" indent="0" algn="ctr">
                  <a:buNone/>
                </a:pPr>
                <a:r>
                  <a:rPr lang="ru-RU" sz="2800" dirty="0"/>
                  <a:t>а</a:t>
                </a:r>
                <a:r>
                  <a:rPr lang="ru-RU" sz="28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2800" dirty="0" smtClean="0"/>
                  <a:t>·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𝑎𝑑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𝑏𝑐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5720" indent="0" algn="ctr">
                  <a:buNone/>
                </a:pPr>
                <a:r>
                  <a:rPr lang="en-US" sz="2800" dirty="0" smtClean="0"/>
                  <a:t>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2800" dirty="0" smtClean="0"/>
                  <a:t>·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𝑎𝑐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5720" indent="0" algn="ctr">
                  <a:buNone/>
                </a:pPr>
                <a:r>
                  <a:rPr lang="en-US" sz="2800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6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𝑎𝑐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</a:rPr>
                          <m:t>𝑏𝑑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619672" y="1844824"/>
                <a:ext cx="6696744" cy="4050784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175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Верно ли выполнено умножение?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99592" y="1916832"/>
                <a:ext cx="7552928" cy="4122792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ru-RU" sz="4000" dirty="0" smtClean="0"/>
                  <a:t>5</a:t>
                </a:r>
                <a14:m>
                  <m:oMath xmlns:m="http://schemas.openxmlformats.org/officeDocument/2006/math">
                    <m:r>
                      <a:rPr lang="ru-RU" sz="48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800" b="0" i="1" smtClean="0">
                        <a:latin typeface="Cambria Math"/>
                        <a:ea typeface="Cambria Math"/>
                      </a:rPr>
                      <m:t>3</m:t>
                    </m:r>
                    <m:f>
                      <m:fPr>
                        <m:ctrlPr>
                          <a:rPr lang="ru-RU" sz="4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 smtClean="0"/>
                  <a:t>=(3</a:t>
                </a:r>
                <a:r>
                  <a:rPr lang="ru-RU" sz="4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 smtClean="0"/>
                  <a:t>)</a:t>
                </a:r>
                <a14:m>
                  <m:oMath xmlns:m="http://schemas.openxmlformats.org/officeDocument/2006/math">
                    <m:r>
                      <a:rPr lang="ru-RU" sz="40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000" b="0" i="1" dirty="0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ru-RU" sz="4000" dirty="0" smtClean="0"/>
                  <a:t>=15+10=25</a:t>
                </a:r>
              </a:p>
              <a:p>
                <a:pPr marL="45720" indent="0" algn="ctr">
                  <a:buNone/>
                </a:pPr>
                <a:r>
                  <a:rPr lang="ru-RU" sz="4000" b="1" dirty="0" smtClean="0"/>
                  <a:t>Да</a:t>
                </a:r>
              </a:p>
              <a:p>
                <a:pPr marL="45720" indent="0" algn="ctr">
                  <a:buNone/>
                </a:pPr>
                <a:r>
                  <a:rPr lang="ru-RU" sz="4000" b="1" dirty="0" smtClean="0"/>
                  <a:t>Нет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99592" y="1916832"/>
                <a:ext cx="7552928" cy="4122792"/>
              </a:xfrm>
              <a:blipFill rotWithShape="1">
                <a:blip r:embed="rId4"/>
                <a:stretch>
                  <a:fillRect l="-2260" t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927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7280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Найти 30% от числа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696944" cy="43204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/>
              <a:t> а) 27</a:t>
            </a:r>
          </a:p>
          <a:p>
            <a:pPr marL="45720" indent="0" algn="ctr">
              <a:buNone/>
            </a:pPr>
            <a:r>
              <a:rPr lang="ru-RU" sz="4400" b="1" dirty="0"/>
              <a:t>в</a:t>
            </a:r>
            <a:r>
              <a:rPr lang="ru-RU" sz="4400" b="1" dirty="0" smtClean="0"/>
              <a:t>) 30</a:t>
            </a:r>
          </a:p>
          <a:p>
            <a:pPr marL="45720" indent="0" algn="ctr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с) 45</a:t>
            </a:r>
            <a:endParaRPr lang="ru-RU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403648" y="404664"/>
                <a:ext cx="6512511" cy="1143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Найти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b="1" i="1" smtClean="0">
                        <a:latin typeface="Cambria Math"/>
                      </a:rPr>
                      <m:t> от  </m:t>
                    </m:r>
                    <m:r>
                      <a:rPr lang="ru-RU" b="1" i="1" smtClean="0">
                        <a:latin typeface="Cambria Math"/>
                      </a:rPr>
                      <m:t>𝟏𝟔</m:t>
                    </m:r>
                    <m:r>
                      <a:rPr lang="ru-RU" b="1" i="1" smtClean="0">
                        <a:latin typeface="Cambria Math"/>
                      </a:rPr>
                      <m:t> 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03648" y="404664"/>
                <a:ext cx="6512511" cy="1143000"/>
              </a:xfrm>
              <a:blipFill rotWithShape="1">
                <a:blip r:embed="rId4"/>
                <a:stretch>
                  <a:fillRect b="-29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2492896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/>
              <a:t> а) 12</a:t>
            </a:r>
          </a:p>
          <a:p>
            <a:pPr marL="45720" indent="0" algn="ctr">
              <a:buNone/>
            </a:pPr>
            <a:r>
              <a:rPr lang="ru-RU" sz="4000" dirty="0"/>
              <a:t> </a:t>
            </a:r>
            <a:r>
              <a:rPr lang="ru-RU" sz="4000" dirty="0" smtClean="0"/>
              <a:t>в) 4</a:t>
            </a:r>
          </a:p>
          <a:p>
            <a:pPr marL="45720" indent="0" algn="ctr">
              <a:buNone/>
            </a:pPr>
            <a:r>
              <a:rPr lang="ru-RU" sz="4000" dirty="0"/>
              <a:t> </a:t>
            </a:r>
            <a:r>
              <a:rPr lang="ru-RU" sz="4000" dirty="0" smtClean="0"/>
              <a:t>с)48</a:t>
            </a: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4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0F48247C-9598-4967-A399-5B5BA92D81A9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8B41595A-3E71-42EF-B570-35A7934764D5}&quot; Mode=&quot;qmeSingleChoice&quot; Option=&quot;qoeABCD&quot; RightAnswer=&quot;B&quot; Score=&quot;2&quot; Tag=&quot;0&quot; TemplateFile=&quot;&quot; TimeLimit=&quot;0&quot;&gt;&#10;  &lt;MultiQuestionList&gt;&#10;    &lt;Items/&gt;&#10;  &lt;/MultiQuestionList&gt;&#10;&lt;/TPPTQuestion&gt;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98E6A232-4EC8-448F-A0C3-E13B3B7FCE4E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83FBA51D-34C5-410C-A5F8-C7CD9D23B4AB}&quot; Mode=&quot;qmeYesNo&quot; Option=&quot;qoeABCD&quot; RightAnswer=&quot;N&quot; Score=&quot;2&quot; Tag=&quot;0&quot; TemplateFile=&quot;&quot; TimeLimit=&quot;0&quot;&gt;&#10;  &lt;MultiQuestionList&gt;&#10;    &lt;Items/&gt;&#10;  &lt;/MultiQuestionList&gt;&#10;&lt;/TPPTQuestion&gt;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E9E8A521-0B8F-479C-A4F3-CBC408FD39E7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ACA24FCB-BD67-4249-8F22-425EDD78EB98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243</Words>
  <Application>Microsoft Office PowerPoint</Application>
  <PresentationFormat>Экран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(а+в)·с=ас+вс- это</vt:lpstr>
      <vt:lpstr>Чтобы найти дробь от числа, надо…</vt:lpstr>
      <vt:lpstr>В каком случае умножение дробей выполнено верно?</vt:lpstr>
      <vt:lpstr>Верно ли выполнено умножение?</vt:lpstr>
      <vt:lpstr>Найти 30% от числа 90</vt:lpstr>
      <vt:lpstr>Найти 3/4  от  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(а+в)·с=ас+вс- это</dc:title>
  <dc:creator>User</dc:creator>
  <cp:lastModifiedBy>User</cp:lastModifiedBy>
  <cp:revision>4</cp:revision>
  <dcterms:created xsi:type="dcterms:W3CDTF">2012-11-28T09:41:07Z</dcterms:created>
  <dcterms:modified xsi:type="dcterms:W3CDTF">2012-12-07T05:09:33Z</dcterms:modified>
</cp:coreProperties>
</file>