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Lst>
  <p:notesMasterIdLst>
    <p:notesMasterId r:id="rId46"/>
  </p:notesMasterIdLst>
  <p:sldIdLst>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8BC28-8AD1-4731-8390-762B5679AA88}" type="doc">
      <dgm:prSet loTypeId="urn:microsoft.com/office/officeart/2005/8/layout/orgChart1" loCatId="hierarchy" qsTypeId="urn:microsoft.com/office/officeart/2005/8/quickstyle/simple1" qsCatId="simple" csTypeId="urn:microsoft.com/office/officeart/2005/8/colors/accent1_2" csCatId="accent1"/>
      <dgm:spPr/>
    </dgm:pt>
    <dgm:pt modelId="{AA7F09B2-65B5-4007-92CE-0BE82DD4CD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tx1"/>
              </a:solidFill>
              <a:effectLst/>
              <a:latin typeface="Arial" charset="0"/>
              <a:cs typeface="Arial" charset="0"/>
            </a:rPr>
            <a:t>Логарифмы  в жизни и быту</a:t>
          </a:r>
          <a:endParaRPr kumimoji="0" lang="ru-RU" b="1" i="1" u="none" strike="noStrike" cap="none" normalizeH="0" baseline="0" smtClean="0">
            <a:ln>
              <a:noFill/>
            </a:ln>
            <a:solidFill>
              <a:schemeClr val="tx1"/>
            </a:solidFill>
            <a:effectLst/>
            <a:latin typeface="Arial" charset="0"/>
            <a:cs typeface="Arial" charset="0"/>
          </a:endParaRPr>
        </a:p>
      </dgm:t>
    </dgm:pt>
    <dgm:pt modelId="{F960B799-FF1A-43B3-B1B2-36E584D3EB65}" type="parTrans" cxnId="{F36E77CF-02D2-40A6-98F0-ACC78ECCA03B}">
      <dgm:prSet/>
      <dgm:spPr/>
    </dgm:pt>
    <dgm:pt modelId="{156BA662-E5A8-467D-B52A-A6050CDF0974}" type="sibTrans" cxnId="{F36E77CF-02D2-40A6-98F0-ACC78ECCA03B}">
      <dgm:prSet/>
      <dgm:spPr/>
    </dgm:pt>
    <dgm:pt modelId="{D71EBB58-31AF-43FD-A149-8F5BD35B3C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История возникновения логарифмов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3F3713E9-C627-4467-8188-E7D7F73074A7}" type="parTrans" cxnId="{7474316E-B1C3-4BD1-A1E2-2F48F40BA200}">
      <dgm:prSet/>
      <dgm:spPr/>
    </dgm:pt>
    <dgm:pt modelId="{3893FB50-D081-4098-928B-AB9E4956AE4C}" type="sibTrans" cxnId="{7474316E-B1C3-4BD1-A1E2-2F48F40BA200}">
      <dgm:prSet/>
      <dgm:spPr/>
    </dgm:pt>
    <dgm:pt modelId="{F8DED709-5359-4AFB-A65F-7B2B4A34C0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Логарифмические диковинки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A06A8D0B-74AD-4EFE-B5FE-65B2AF1CC9FD}" type="parTrans" cxnId="{8B0C4E75-CC5F-4BAC-A24B-CCD243D11B9E}">
      <dgm:prSet/>
      <dgm:spPr/>
    </dgm:pt>
    <dgm:pt modelId="{4AB33B1D-B53E-4B53-B907-633C3E88979D}" type="sibTrans" cxnId="{8B0C4E75-CC5F-4BAC-A24B-CCD243D11B9E}">
      <dgm:prSet/>
      <dgm:spPr/>
    </dgm:pt>
    <dgm:pt modelId="{E99F803B-6BD3-46EB-A92D-83A58A4DDD9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и экономика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926404B2-44DB-4D1C-8F83-C25FB3722736}" type="parTrans" cxnId="{419FC35F-0237-4C2F-9B49-640E63C66F48}">
      <dgm:prSet/>
      <dgm:spPr/>
    </dgm:pt>
    <dgm:pt modelId="{D4786979-D54B-4889-9179-F9A810AADC13}" type="sibTrans" cxnId="{419FC35F-0237-4C2F-9B49-640E63C66F48}">
      <dgm:prSet/>
      <dgm:spPr/>
    </dgm:pt>
    <dgm:pt modelId="{71D60C8A-1003-4246-9F64-3EF71712D5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Логарифмическая спираль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FC784C17-C783-4C47-B81B-598A7400DD7D}" type="parTrans" cxnId="{2BECEC82-23B9-471F-9262-19CBC57C5072}">
      <dgm:prSet/>
      <dgm:spPr/>
    </dgm:pt>
    <dgm:pt modelId="{3FCC4BAD-F4F8-4B5F-A2DF-2FBFBF0F5482}" type="sibTrans" cxnId="{2BECEC82-23B9-471F-9262-19CBC57C5072}">
      <dgm:prSet/>
      <dgm:spPr/>
    </dgm:pt>
    <dgm:pt modelId="{F5938A46-5968-4E43-9DE0-16B42C0226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в астрономии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2105D637-675C-4072-9DF1-B8C4C24A0FF2}" type="parTrans" cxnId="{03D29B8D-A85C-44DC-A4A5-50704E8AA2F6}">
      <dgm:prSet/>
      <dgm:spPr/>
    </dgm:pt>
    <dgm:pt modelId="{A2717405-19B2-45F4-913A-CFFD6A7F7F04}" type="sibTrans" cxnId="{03D29B8D-A85C-44DC-A4A5-50704E8AA2F6}">
      <dgm:prSet/>
      <dgm:spPr/>
    </dgm:pt>
    <dgm:pt modelId="{78D6697F-ABC0-44D4-9F26-E7A476B415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в музыке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8AD3A720-9516-4B12-A528-A4A592E98E7D}" type="parTrans" cxnId="{C59C0F45-9E9A-4C8A-8568-DD8184F8F756}">
      <dgm:prSet/>
      <dgm:spPr/>
    </dgm:pt>
    <dgm:pt modelId="{BC10C0A3-8D73-4B8B-957D-03AD878DAECD}" type="sibTrans" cxnId="{C59C0F45-9E9A-4C8A-8568-DD8184F8F756}">
      <dgm:prSet/>
      <dgm:spPr/>
    </dgm:pt>
    <dgm:pt modelId="{47C7750E-9D4C-4CEE-8D06-54E9C965B09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в литературе</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A8E79BD0-D63D-473D-8983-DAF6AE24C5EB}" type="parTrans" cxnId="{BC135360-2BDB-45FD-96CC-B2249B3B06FB}">
      <dgm:prSet/>
      <dgm:spPr/>
    </dgm:pt>
    <dgm:pt modelId="{14F66028-E865-4ED1-9B8E-2D0FE95204F6}" type="sibTrans" cxnId="{BC135360-2BDB-45FD-96CC-B2249B3B06FB}">
      <dgm:prSet/>
      <dgm:spPr/>
    </dgm:pt>
    <dgm:pt modelId="{F72724A0-483A-46D8-8FCB-16908826E7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и психология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F0CE169B-B0A0-40D6-9061-8267BC4A35F7}" type="parTrans" cxnId="{9E230C18-839E-4A1F-91C6-6C996023C79C}">
      <dgm:prSet/>
      <dgm:spPr/>
    </dgm:pt>
    <dgm:pt modelId="{951D30AB-4198-452B-968C-71C2E0A2C026}" type="sibTrans" cxnId="{9E230C18-839E-4A1F-91C6-6C996023C79C}">
      <dgm:prSet/>
      <dgm:spPr/>
    </dgm:pt>
    <dgm:pt modelId="{F410FF96-0479-4B0B-BD44-EA9D43E167DA}" type="pres">
      <dgm:prSet presAssocID="{48C8BC28-8AD1-4731-8390-762B5679AA88}" presName="hierChild1" presStyleCnt="0">
        <dgm:presLayoutVars>
          <dgm:orgChart val="1"/>
          <dgm:chPref val="1"/>
          <dgm:dir/>
          <dgm:animOne val="branch"/>
          <dgm:animLvl val="lvl"/>
          <dgm:resizeHandles/>
        </dgm:presLayoutVars>
      </dgm:prSet>
      <dgm:spPr/>
    </dgm:pt>
    <dgm:pt modelId="{CC03F81F-B149-40CF-83F0-021D4EBD9C5C}" type="pres">
      <dgm:prSet presAssocID="{AA7F09B2-65B5-4007-92CE-0BE82DD4CD56}" presName="hierRoot1" presStyleCnt="0">
        <dgm:presLayoutVars>
          <dgm:hierBranch val="r"/>
        </dgm:presLayoutVars>
      </dgm:prSet>
      <dgm:spPr/>
    </dgm:pt>
    <dgm:pt modelId="{0FF329D9-62B0-408D-9319-B357380A90F3}" type="pres">
      <dgm:prSet presAssocID="{AA7F09B2-65B5-4007-92CE-0BE82DD4CD56}" presName="rootComposite1" presStyleCnt="0"/>
      <dgm:spPr/>
    </dgm:pt>
    <dgm:pt modelId="{9D1019EF-0909-4D4B-B01E-DAB0C8F832E4}" type="pres">
      <dgm:prSet presAssocID="{AA7F09B2-65B5-4007-92CE-0BE82DD4CD56}" presName="rootText1" presStyleLbl="node0" presStyleIdx="0" presStyleCnt="1">
        <dgm:presLayoutVars>
          <dgm:chPref val="3"/>
        </dgm:presLayoutVars>
      </dgm:prSet>
      <dgm:spPr/>
    </dgm:pt>
    <dgm:pt modelId="{417BD3C9-4DC2-4E46-B31B-C86805A31DB1}" type="pres">
      <dgm:prSet presAssocID="{AA7F09B2-65B5-4007-92CE-0BE82DD4CD56}" presName="rootConnector1" presStyleLbl="node1" presStyleIdx="0" presStyleCnt="0"/>
      <dgm:spPr/>
    </dgm:pt>
    <dgm:pt modelId="{00F3B74A-891D-4B6C-8A94-3904E3958752}" type="pres">
      <dgm:prSet presAssocID="{AA7F09B2-65B5-4007-92CE-0BE82DD4CD56}" presName="hierChild2" presStyleCnt="0"/>
      <dgm:spPr/>
    </dgm:pt>
    <dgm:pt modelId="{9D40D592-6DE2-47AD-A55A-4A24D7790ACB}" type="pres">
      <dgm:prSet presAssocID="{3F3713E9-C627-4467-8188-E7D7F73074A7}" presName="Name50" presStyleLbl="parChTrans1D2" presStyleIdx="0" presStyleCnt="8"/>
      <dgm:spPr/>
    </dgm:pt>
    <dgm:pt modelId="{24B8416E-4A7B-4799-A8F4-109D860C2D74}" type="pres">
      <dgm:prSet presAssocID="{D71EBB58-31AF-43FD-A149-8F5BD35B3C1C}" presName="hierRoot2" presStyleCnt="0">
        <dgm:presLayoutVars>
          <dgm:hierBranch/>
        </dgm:presLayoutVars>
      </dgm:prSet>
      <dgm:spPr/>
    </dgm:pt>
    <dgm:pt modelId="{E215BEC6-7C15-4BBA-B940-8C9AAB86F1CD}" type="pres">
      <dgm:prSet presAssocID="{D71EBB58-31AF-43FD-A149-8F5BD35B3C1C}" presName="rootComposite" presStyleCnt="0"/>
      <dgm:spPr/>
    </dgm:pt>
    <dgm:pt modelId="{4A79BEED-A664-49C8-B612-5EAF1449D141}" type="pres">
      <dgm:prSet presAssocID="{D71EBB58-31AF-43FD-A149-8F5BD35B3C1C}" presName="rootText" presStyleLbl="node2" presStyleIdx="0" presStyleCnt="8">
        <dgm:presLayoutVars>
          <dgm:chPref val="3"/>
        </dgm:presLayoutVars>
      </dgm:prSet>
      <dgm:spPr/>
    </dgm:pt>
    <dgm:pt modelId="{07B7174B-7741-46ED-9EEC-46C25DAA8D13}" type="pres">
      <dgm:prSet presAssocID="{D71EBB58-31AF-43FD-A149-8F5BD35B3C1C}" presName="rootConnector" presStyleLbl="node2" presStyleIdx="0" presStyleCnt="8"/>
      <dgm:spPr/>
    </dgm:pt>
    <dgm:pt modelId="{2AF2FCF7-7248-4234-BA6A-81BA373CDAB8}" type="pres">
      <dgm:prSet presAssocID="{D71EBB58-31AF-43FD-A149-8F5BD35B3C1C}" presName="hierChild4" presStyleCnt="0"/>
      <dgm:spPr/>
    </dgm:pt>
    <dgm:pt modelId="{FA3755D8-97F8-4F1B-BF78-4417D0438215}" type="pres">
      <dgm:prSet presAssocID="{D71EBB58-31AF-43FD-A149-8F5BD35B3C1C}" presName="hierChild5" presStyleCnt="0"/>
      <dgm:spPr/>
    </dgm:pt>
    <dgm:pt modelId="{36863007-E8DE-4F40-AE6A-08CC010A2CF0}" type="pres">
      <dgm:prSet presAssocID="{A06A8D0B-74AD-4EFE-B5FE-65B2AF1CC9FD}" presName="Name50" presStyleLbl="parChTrans1D2" presStyleIdx="1" presStyleCnt="8"/>
      <dgm:spPr/>
    </dgm:pt>
    <dgm:pt modelId="{36C08733-4BBC-4867-91B1-E902056EF5DA}" type="pres">
      <dgm:prSet presAssocID="{F8DED709-5359-4AFB-A65F-7B2B4A34C0D3}" presName="hierRoot2" presStyleCnt="0">
        <dgm:presLayoutVars>
          <dgm:hierBranch/>
        </dgm:presLayoutVars>
      </dgm:prSet>
      <dgm:spPr/>
    </dgm:pt>
    <dgm:pt modelId="{4706BE52-0219-4080-B788-6C190CBF7D71}" type="pres">
      <dgm:prSet presAssocID="{F8DED709-5359-4AFB-A65F-7B2B4A34C0D3}" presName="rootComposite" presStyleCnt="0"/>
      <dgm:spPr/>
    </dgm:pt>
    <dgm:pt modelId="{D5ABD043-90A5-464A-A804-220DE847C477}" type="pres">
      <dgm:prSet presAssocID="{F8DED709-5359-4AFB-A65F-7B2B4A34C0D3}" presName="rootText" presStyleLbl="node2" presStyleIdx="1" presStyleCnt="8">
        <dgm:presLayoutVars>
          <dgm:chPref val="3"/>
        </dgm:presLayoutVars>
      </dgm:prSet>
      <dgm:spPr/>
    </dgm:pt>
    <dgm:pt modelId="{E53FE640-89E0-4CD8-BAD1-39C33CCFD558}" type="pres">
      <dgm:prSet presAssocID="{F8DED709-5359-4AFB-A65F-7B2B4A34C0D3}" presName="rootConnector" presStyleLbl="node2" presStyleIdx="1" presStyleCnt="8"/>
      <dgm:spPr/>
    </dgm:pt>
    <dgm:pt modelId="{9BD22202-621A-4665-A665-82CF11A1677E}" type="pres">
      <dgm:prSet presAssocID="{F8DED709-5359-4AFB-A65F-7B2B4A34C0D3}" presName="hierChild4" presStyleCnt="0"/>
      <dgm:spPr/>
    </dgm:pt>
    <dgm:pt modelId="{9592E552-5186-4AF9-8184-6142A753BDAF}" type="pres">
      <dgm:prSet presAssocID="{F8DED709-5359-4AFB-A65F-7B2B4A34C0D3}" presName="hierChild5" presStyleCnt="0"/>
      <dgm:spPr/>
    </dgm:pt>
    <dgm:pt modelId="{7950A56F-80D7-48C4-BF8A-A3C35EB662A6}" type="pres">
      <dgm:prSet presAssocID="{926404B2-44DB-4D1C-8F83-C25FB3722736}" presName="Name50" presStyleLbl="parChTrans1D2" presStyleIdx="2" presStyleCnt="8"/>
      <dgm:spPr/>
    </dgm:pt>
    <dgm:pt modelId="{C65D8849-CCF2-42E4-A8AF-5A87B7506DF7}" type="pres">
      <dgm:prSet presAssocID="{E99F803B-6BD3-46EB-A92D-83A58A4DDD9C}" presName="hierRoot2" presStyleCnt="0">
        <dgm:presLayoutVars>
          <dgm:hierBranch/>
        </dgm:presLayoutVars>
      </dgm:prSet>
      <dgm:spPr/>
    </dgm:pt>
    <dgm:pt modelId="{14D2E889-F3FD-4831-8C40-915E7E4B40E3}" type="pres">
      <dgm:prSet presAssocID="{E99F803B-6BD3-46EB-A92D-83A58A4DDD9C}" presName="rootComposite" presStyleCnt="0"/>
      <dgm:spPr/>
    </dgm:pt>
    <dgm:pt modelId="{55F54147-57E3-446F-8026-24CEB278B2FA}" type="pres">
      <dgm:prSet presAssocID="{E99F803B-6BD3-46EB-A92D-83A58A4DDD9C}" presName="rootText" presStyleLbl="node2" presStyleIdx="2" presStyleCnt="8">
        <dgm:presLayoutVars>
          <dgm:chPref val="3"/>
        </dgm:presLayoutVars>
      </dgm:prSet>
      <dgm:spPr/>
    </dgm:pt>
    <dgm:pt modelId="{C07E83C2-7493-4CC2-A0AF-8F332EAB6088}" type="pres">
      <dgm:prSet presAssocID="{E99F803B-6BD3-46EB-A92D-83A58A4DDD9C}" presName="rootConnector" presStyleLbl="node2" presStyleIdx="2" presStyleCnt="8"/>
      <dgm:spPr/>
    </dgm:pt>
    <dgm:pt modelId="{9B0071CE-E4BC-4806-A001-03FA71746B28}" type="pres">
      <dgm:prSet presAssocID="{E99F803B-6BD3-46EB-A92D-83A58A4DDD9C}" presName="hierChild4" presStyleCnt="0"/>
      <dgm:spPr/>
    </dgm:pt>
    <dgm:pt modelId="{DAF14A8A-8523-47B7-B239-21343C6A0D60}" type="pres">
      <dgm:prSet presAssocID="{E99F803B-6BD3-46EB-A92D-83A58A4DDD9C}" presName="hierChild5" presStyleCnt="0"/>
      <dgm:spPr/>
    </dgm:pt>
    <dgm:pt modelId="{68503E15-E3F1-430C-8501-2A45E8AA90B4}" type="pres">
      <dgm:prSet presAssocID="{FC784C17-C783-4C47-B81B-598A7400DD7D}" presName="Name50" presStyleLbl="parChTrans1D2" presStyleIdx="3" presStyleCnt="8"/>
      <dgm:spPr/>
    </dgm:pt>
    <dgm:pt modelId="{8C89C824-71A0-4A54-9D4C-57A6F67453FF}" type="pres">
      <dgm:prSet presAssocID="{71D60C8A-1003-4246-9F64-3EF71712D5DD}" presName="hierRoot2" presStyleCnt="0">
        <dgm:presLayoutVars>
          <dgm:hierBranch/>
        </dgm:presLayoutVars>
      </dgm:prSet>
      <dgm:spPr/>
    </dgm:pt>
    <dgm:pt modelId="{84D984F3-80F7-4EE1-9F37-BF346B2D991F}" type="pres">
      <dgm:prSet presAssocID="{71D60C8A-1003-4246-9F64-3EF71712D5DD}" presName="rootComposite" presStyleCnt="0"/>
      <dgm:spPr/>
    </dgm:pt>
    <dgm:pt modelId="{4AC5C730-D2FD-4EE0-AD3F-43E78716615E}" type="pres">
      <dgm:prSet presAssocID="{71D60C8A-1003-4246-9F64-3EF71712D5DD}" presName="rootText" presStyleLbl="node2" presStyleIdx="3" presStyleCnt="8">
        <dgm:presLayoutVars>
          <dgm:chPref val="3"/>
        </dgm:presLayoutVars>
      </dgm:prSet>
      <dgm:spPr/>
    </dgm:pt>
    <dgm:pt modelId="{618B1AA4-8ABE-44F3-B051-0EAB28B8246F}" type="pres">
      <dgm:prSet presAssocID="{71D60C8A-1003-4246-9F64-3EF71712D5DD}" presName="rootConnector" presStyleLbl="node2" presStyleIdx="3" presStyleCnt="8"/>
      <dgm:spPr/>
    </dgm:pt>
    <dgm:pt modelId="{946ABEA3-6CA0-4248-AB59-A86077D37B38}" type="pres">
      <dgm:prSet presAssocID="{71D60C8A-1003-4246-9F64-3EF71712D5DD}" presName="hierChild4" presStyleCnt="0"/>
      <dgm:spPr/>
    </dgm:pt>
    <dgm:pt modelId="{BFFB284A-3DC0-4D05-8217-FEA34F007010}" type="pres">
      <dgm:prSet presAssocID="{71D60C8A-1003-4246-9F64-3EF71712D5DD}" presName="hierChild5" presStyleCnt="0"/>
      <dgm:spPr/>
    </dgm:pt>
    <dgm:pt modelId="{A174CC4D-530D-47F7-9E0A-6A9F27784B8E}" type="pres">
      <dgm:prSet presAssocID="{2105D637-675C-4072-9DF1-B8C4C24A0FF2}" presName="Name50" presStyleLbl="parChTrans1D2" presStyleIdx="4" presStyleCnt="8"/>
      <dgm:spPr/>
    </dgm:pt>
    <dgm:pt modelId="{033D4432-90A5-49A0-8E7C-7172F443F630}" type="pres">
      <dgm:prSet presAssocID="{F5938A46-5968-4E43-9DE0-16B42C02269E}" presName="hierRoot2" presStyleCnt="0">
        <dgm:presLayoutVars>
          <dgm:hierBranch/>
        </dgm:presLayoutVars>
      </dgm:prSet>
      <dgm:spPr/>
    </dgm:pt>
    <dgm:pt modelId="{AF797D9F-0AD4-40ED-B333-F82DAAF198F0}" type="pres">
      <dgm:prSet presAssocID="{F5938A46-5968-4E43-9DE0-16B42C02269E}" presName="rootComposite" presStyleCnt="0"/>
      <dgm:spPr/>
    </dgm:pt>
    <dgm:pt modelId="{95C169C5-729D-4AFE-A7D7-FD4140A092FF}" type="pres">
      <dgm:prSet presAssocID="{F5938A46-5968-4E43-9DE0-16B42C02269E}" presName="rootText" presStyleLbl="node2" presStyleIdx="4" presStyleCnt="8">
        <dgm:presLayoutVars>
          <dgm:chPref val="3"/>
        </dgm:presLayoutVars>
      </dgm:prSet>
      <dgm:spPr/>
    </dgm:pt>
    <dgm:pt modelId="{27F69452-1F28-4F08-81BF-CD7A6D449C72}" type="pres">
      <dgm:prSet presAssocID="{F5938A46-5968-4E43-9DE0-16B42C02269E}" presName="rootConnector" presStyleLbl="node2" presStyleIdx="4" presStyleCnt="8"/>
      <dgm:spPr/>
    </dgm:pt>
    <dgm:pt modelId="{3F640A7B-92B3-4B1C-B81C-97F9DB20A78E}" type="pres">
      <dgm:prSet presAssocID="{F5938A46-5968-4E43-9DE0-16B42C02269E}" presName="hierChild4" presStyleCnt="0"/>
      <dgm:spPr/>
    </dgm:pt>
    <dgm:pt modelId="{87983200-4A6F-4A23-92E7-2EBA41D2822D}" type="pres">
      <dgm:prSet presAssocID="{F5938A46-5968-4E43-9DE0-16B42C02269E}" presName="hierChild5" presStyleCnt="0"/>
      <dgm:spPr/>
    </dgm:pt>
    <dgm:pt modelId="{BD612A86-03B4-48DA-9CED-9D7AF84FE2EC}" type="pres">
      <dgm:prSet presAssocID="{8AD3A720-9516-4B12-A528-A4A592E98E7D}" presName="Name50" presStyleLbl="parChTrans1D2" presStyleIdx="5" presStyleCnt="8"/>
      <dgm:spPr/>
    </dgm:pt>
    <dgm:pt modelId="{C1DF2F0B-42D9-4EBE-BFC1-6EB97F9665B2}" type="pres">
      <dgm:prSet presAssocID="{78D6697F-ABC0-44D4-9F26-E7A476B41513}" presName="hierRoot2" presStyleCnt="0">
        <dgm:presLayoutVars>
          <dgm:hierBranch/>
        </dgm:presLayoutVars>
      </dgm:prSet>
      <dgm:spPr/>
    </dgm:pt>
    <dgm:pt modelId="{57DFE49A-F6E1-4A34-B182-BFA2CA95B944}" type="pres">
      <dgm:prSet presAssocID="{78D6697F-ABC0-44D4-9F26-E7A476B41513}" presName="rootComposite" presStyleCnt="0"/>
      <dgm:spPr/>
    </dgm:pt>
    <dgm:pt modelId="{1761C3F0-286D-4B08-9F18-BE853DBAAFE5}" type="pres">
      <dgm:prSet presAssocID="{78D6697F-ABC0-44D4-9F26-E7A476B41513}" presName="rootText" presStyleLbl="node2" presStyleIdx="5" presStyleCnt="8">
        <dgm:presLayoutVars>
          <dgm:chPref val="3"/>
        </dgm:presLayoutVars>
      </dgm:prSet>
      <dgm:spPr/>
    </dgm:pt>
    <dgm:pt modelId="{8D222637-7B25-45DE-B38B-1B201A093E04}" type="pres">
      <dgm:prSet presAssocID="{78D6697F-ABC0-44D4-9F26-E7A476B41513}" presName="rootConnector" presStyleLbl="node2" presStyleIdx="5" presStyleCnt="8"/>
      <dgm:spPr/>
    </dgm:pt>
    <dgm:pt modelId="{0699FC94-09A5-4D91-A0BB-640958B18877}" type="pres">
      <dgm:prSet presAssocID="{78D6697F-ABC0-44D4-9F26-E7A476B41513}" presName="hierChild4" presStyleCnt="0"/>
      <dgm:spPr/>
    </dgm:pt>
    <dgm:pt modelId="{66EC9668-4FF4-437E-96E3-23A1E3BF1957}" type="pres">
      <dgm:prSet presAssocID="{78D6697F-ABC0-44D4-9F26-E7A476B41513}" presName="hierChild5" presStyleCnt="0"/>
      <dgm:spPr/>
    </dgm:pt>
    <dgm:pt modelId="{078B2170-37E0-4BEA-A2AF-8CC191D84741}" type="pres">
      <dgm:prSet presAssocID="{A8E79BD0-D63D-473D-8983-DAF6AE24C5EB}" presName="Name50" presStyleLbl="parChTrans1D2" presStyleIdx="6" presStyleCnt="8"/>
      <dgm:spPr/>
    </dgm:pt>
    <dgm:pt modelId="{E14CE934-6FAB-4554-91B6-493A45D7F944}" type="pres">
      <dgm:prSet presAssocID="{47C7750E-9D4C-4CEE-8D06-54E9C965B09D}" presName="hierRoot2" presStyleCnt="0">
        <dgm:presLayoutVars>
          <dgm:hierBranch/>
        </dgm:presLayoutVars>
      </dgm:prSet>
      <dgm:spPr/>
    </dgm:pt>
    <dgm:pt modelId="{41F9371F-F741-4AD5-ACA3-459B5ECB8463}" type="pres">
      <dgm:prSet presAssocID="{47C7750E-9D4C-4CEE-8D06-54E9C965B09D}" presName="rootComposite" presStyleCnt="0"/>
      <dgm:spPr/>
    </dgm:pt>
    <dgm:pt modelId="{53B2D1BD-C938-41BC-9EC5-549D611496E0}" type="pres">
      <dgm:prSet presAssocID="{47C7750E-9D4C-4CEE-8D06-54E9C965B09D}" presName="rootText" presStyleLbl="node2" presStyleIdx="6" presStyleCnt="8">
        <dgm:presLayoutVars>
          <dgm:chPref val="3"/>
        </dgm:presLayoutVars>
      </dgm:prSet>
      <dgm:spPr/>
    </dgm:pt>
    <dgm:pt modelId="{4D64AA76-3DCD-4FE4-B064-978569C21BE7}" type="pres">
      <dgm:prSet presAssocID="{47C7750E-9D4C-4CEE-8D06-54E9C965B09D}" presName="rootConnector" presStyleLbl="node2" presStyleIdx="6" presStyleCnt="8"/>
      <dgm:spPr/>
    </dgm:pt>
    <dgm:pt modelId="{69F3F51E-F242-4AC3-9271-9DEF26FCC4A4}" type="pres">
      <dgm:prSet presAssocID="{47C7750E-9D4C-4CEE-8D06-54E9C965B09D}" presName="hierChild4" presStyleCnt="0"/>
      <dgm:spPr/>
    </dgm:pt>
    <dgm:pt modelId="{6B40DF7D-64D6-406C-A73D-5D44C8F8EA80}" type="pres">
      <dgm:prSet presAssocID="{47C7750E-9D4C-4CEE-8D06-54E9C965B09D}" presName="hierChild5" presStyleCnt="0"/>
      <dgm:spPr/>
    </dgm:pt>
    <dgm:pt modelId="{16228B76-5A3C-469D-8B94-91B9F8E615BC}" type="pres">
      <dgm:prSet presAssocID="{F0CE169B-B0A0-40D6-9061-8267BC4A35F7}" presName="Name50" presStyleLbl="parChTrans1D2" presStyleIdx="7" presStyleCnt="8"/>
      <dgm:spPr/>
    </dgm:pt>
    <dgm:pt modelId="{3E0AF589-0064-4E34-A9EB-81A4B58B5C86}" type="pres">
      <dgm:prSet presAssocID="{F72724A0-483A-46D8-8FCB-16908826E773}" presName="hierRoot2" presStyleCnt="0">
        <dgm:presLayoutVars>
          <dgm:hierBranch/>
        </dgm:presLayoutVars>
      </dgm:prSet>
      <dgm:spPr/>
    </dgm:pt>
    <dgm:pt modelId="{648C4147-4ABD-432C-A1DC-938C0D6C6598}" type="pres">
      <dgm:prSet presAssocID="{F72724A0-483A-46D8-8FCB-16908826E773}" presName="rootComposite" presStyleCnt="0"/>
      <dgm:spPr/>
    </dgm:pt>
    <dgm:pt modelId="{A0271CCA-EBE0-463E-8008-1DE47D55E4BF}" type="pres">
      <dgm:prSet presAssocID="{F72724A0-483A-46D8-8FCB-16908826E773}" presName="rootText" presStyleLbl="node2" presStyleIdx="7" presStyleCnt="8">
        <dgm:presLayoutVars>
          <dgm:chPref val="3"/>
        </dgm:presLayoutVars>
      </dgm:prSet>
      <dgm:spPr/>
    </dgm:pt>
    <dgm:pt modelId="{53641627-D26A-460C-989A-C968E5AEC3F6}" type="pres">
      <dgm:prSet presAssocID="{F72724A0-483A-46D8-8FCB-16908826E773}" presName="rootConnector" presStyleLbl="node2" presStyleIdx="7" presStyleCnt="8"/>
      <dgm:spPr/>
    </dgm:pt>
    <dgm:pt modelId="{96203A63-58F5-4B3A-8F19-17107E664FD9}" type="pres">
      <dgm:prSet presAssocID="{F72724A0-483A-46D8-8FCB-16908826E773}" presName="hierChild4" presStyleCnt="0"/>
      <dgm:spPr/>
    </dgm:pt>
    <dgm:pt modelId="{A8453AE8-2BD5-4B9A-8382-8C7D8D7A54E7}" type="pres">
      <dgm:prSet presAssocID="{F72724A0-483A-46D8-8FCB-16908826E773}" presName="hierChild5" presStyleCnt="0"/>
      <dgm:spPr/>
    </dgm:pt>
    <dgm:pt modelId="{49FE8FE0-EA1B-4F10-BF6B-D5E8F8838DC5}" type="pres">
      <dgm:prSet presAssocID="{AA7F09B2-65B5-4007-92CE-0BE82DD4CD56}" presName="hierChild3" presStyleCnt="0"/>
      <dgm:spPr/>
    </dgm:pt>
  </dgm:ptLst>
  <dgm:cxnLst>
    <dgm:cxn modelId="{C8742158-C2AB-47AE-A182-3316DE0E06EB}" type="presOf" srcId="{926404B2-44DB-4D1C-8F83-C25FB3722736}" destId="{7950A56F-80D7-48C4-BF8A-A3C35EB662A6}" srcOrd="0" destOrd="0" presId="urn:microsoft.com/office/officeart/2005/8/layout/orgChart1"/>
    <dgm:cxn modelId="{72E520C3-4425-4FBF-AE1D-3D68110F7F97}" type="presOf" srcId="{78D6697F-ABC0-44D4-9F26-E7A476B41513}" destId="{8D222637-7B25-45DE-B38B-1B201A093E04}" srcOrd="1" destOrd="0" presId="urn:microsoft.com/office/officeart/2005/8/layout/orgChart1"/>
    <dgm:cxn modelId="{ECB8F670-EFDC-43CB-857A-9BDD220DFBD8}" type="presOf" srcId="{F72724A0-483A-46D8-8FCB-16908826E773}" destId="{53641627-D26A-460C-989A-C968E5AEC3F6}" srcOrd="1" destOrd="0" presId="urn:microsoft.com/office/officeart/2005/8/layout/orgChart1"/>
    <dgm:cxn modelId="{05F6BDE4-4109-45AE-B276-B80EC44751A4}" type="presOf" srcId="{8AD3A720-9516-4B12-A528-A4A592E98E7D}" destId="{BD612A86-03B4-48DA-9CED-9D7AF84FE2EC}" srcOrd="0" destOrd="0" presId="urn:microsoft.com/office/officeart/2005/8/layout/orgChart1"/>
    <dgm:cxn modelId="{BCE0DBB8-81A9-4E2E-B9A2-975C3B743697}" type="presOf" srcId="{D71EBB58-31AF-43FD-A149-8F5BD35B3C1C}" destId="{07B7174B-7741-46ED-9EEC-46C25DAA8D13}" srcOrd="1" destOrd="0" presId="urn:microsoft.com/office/officeart/2005/8/layout/orgChart1"/>
    <dgm:cxn modelId="{6EB7F99D-53A3-4DAC-BB42-3BEE2B4B4D97}" type="presOf" srcId="{D71EBB58-31AF-43FD-A149-8F5BD35B3C1C}" destId="{4A79BEED-A664-49C8-B612-5EAF1449D141}" srcOrd="0" destOrd="0" presId="urn:microsoft.com/office/officeart/2005/8/layout/orgChart1"/>
    <dgm:cxn modelId="{D63B9095-A8BE-4A85-8A14-DB8F9AF8C1B8}" type="presOf" srcId="{47C7750E-9D4C-4CEE-8D06-54E9C965B09D}" destId="{4D64AA76-3DCD-4FE4-B064-978569C21BE7}" srcOrd="1" destOrd="0" presId="urn:microsoft.com/office/officeart/2005/8/layout/orgChart1"/>
    <dgm:cxn modelId="{E8F3FD04-58E9-46E3-A465-CAE092995E6E}" type="presOf" srcId="{F5938A46-5968-4E43-9DE0-16B42C02269E}" destId="{95C169C5-729D-4AFE-A7D7-FD4140A092FF}" srcOrd="0" destOrd="0" presId="urn:microsoft.com/office/officeart/2005/8/layout/orgChart1"/>
    <dgm:cxn modelId="{30FD4564-52A6-41ED-8C9C-0ECBBBF4BDA0}" type="presOf" srcId="{71D60C8A-1003-4246-9F64-3EF71712D5DD}" destId="{618B1AA4-8ABE-44F3-B051-0EAB28B8246F}" srcOrd="1" destOrd="0" presId="urn:microsoft.com/office/officeart/2005/8/layout/orgChart1"/>
    <dgm:cxn modelId="{0BC93097-DE45-4606-94BD-1E955968D952}" type="presOf" srcId="{F0CE169B-B0A0-40D6-9061-8267BC4A35F7}" destId="{16228B76-5A3C-469D-8B94-91B9F8E615BC}" srcOrd="0" destOrd="0" presId="urn:microsoft.com/office/officeart/2005/8/layout/orgChart1"/>
    <dgm:cxn modelId="{6E9F0CB1-1BBC-4CE5-8837-436368E704B8}" type="presOf" srcId="{A06A8D0B-74AD-4EFE-B5FE-65B2AF1CC9FD}" destId="{36863007-E8DE-4F40-AE6A-08CC010A2CF0}" srcOrd="0" destOrd="0" presId="urn:microsoft.com/office/officeart/2005/8/layout/orgChart1"/>
    <dgm:cxn modelId="{FA908543-C4EC-408E-96C8-926F567C1B74}" type="presOf" srcId="{F72724A0-483A-46D8-8FCB-16908826E773}" destId="{A0271CCA-EBE0-463E-8008-1DE47D55E4BF}" srcOrd="0" destOrd="0" presId="urn:microsoft.com/office/officeart/2005/8/layout/orgChart1"/>
    <dgm:cxn modelId="{9E230C18-839E-4A1F-91C6-6C996023C79C}" srcId="{AA7F09B2-65B5-4007-92CE-0BE82DD4CD56}" destId="{F72724A0-483A-46D8-8FCB-16908826E773}" srcOrd="7" destOrd="0" parTransId="{F0CE169B-B0A0-40D6-9061-8267BC4A35F7}" sibTransId="{951D30AB-4198-452B-968C-71C2E0A2C026}"/>
    <dgm:cxn modelId="{563D23B4-DA91-46D7-A236-1656F97923EE}" type="presOf" srcId="{A8E79BD0-D63D-473D-8983-DAF6AE24C5EB}" destId="{078B2170-37E0-4BEA-A2AF-8CC191D84741}" srcOrd="0" destOrd="0" presId="urn:microsoft.com/office/officeart/2005/8/layout/orgChart1"/>
    <dgm:cxn modelId="{F36E77CF-02D2-40A6-98F0-ACC78ECCA03B}" srcId="{48C8BC28-8AD1-4731-8390-762B5679AA88}" destId="{AA7F09B2-65B5-4007-92CE-0BE82DD4CD56}" srcOrd="0" destOrd="0" parTransId="{F960B799-FF1A-43B3-B1B2-36E584D3EB65}" sibTransId="{156BA662-E5A8-467D-B52A-A6050CDF0974}"/>
    <dgm:cxn modelId="{F1D20543-F833-409A-9630-FF3AFA9B0EEB}" type="presOf" srcId="{AA7F09B2-65B5-4007-92CE-0BE82DD4CD56}" destId="{9D1019EF-0909-4D4B-B01E-DAB0C8F832E4}" srcOrd="0" destOrd="0" presId="urn:microsoft.com/office/officeart/2005/8/layout/orgChart1"/>
    <dgm:cxn modelId="{FF4B16F6-E207-44B7-980D-E1C34A63E039}" type="presOf" srcId="{48C8BC28-8AD1-4731-8390-762B5679AA88}" destId="{F410FF96-0479-4B0B-BD44-EA9D43E167DA}" srcOrd="0" destOrd="0" presId="urn:microsoft.com/office/officeart/2005/8/layout/orgChart1"/>
    <dgm:cxn modelId="{BC135360-2BDB-45FD-96CC-B2249B3B06FB}" srcId="{AA7F09B2-65B5-4007-92CE-0BE82DD4CD56}" destId="{47C7750E-9D4C-4CEE-8D06-54E9C965B09D}" srcOrd="6" destOrd="0" parTransId="{A8E79BD0-D63D-473D-8983-DAF6AE24C5EB}" sibTransId="{14F66028-E865-4ED1-9B8E-2D0FE95204F6}"/>
    <dgm:cxn modelId="{572BB68D-AEFA-458E-A0D3-FBA43779952C}" type="presOf" srcId="{F8DED709-5359-4AFB-A65F-7B2B4A34C0D3}" destId="{E53FE640-89E0-4CD8-BAD1-39C33CCFD558}" srcOrd="1" destOrd="0" presId="urn:microsoft.com/office/officeart/2005/8/layout/orgChart1"/>
    <dgm:cxn modelId="{B88D6275-0D10-47D8-AD8B-48282F1C8DC4}" type="presOf" srcId="{F5938A46-5968-4E43-9DE0-16B42C02269E}" destId="{27F69452-1F28-4F08-81BF-CD7A6D449C72}" srcOrd="1" destOrd="0" presId="urn:microsoft.com/office/officeart/2005/8/layout/orgChart1"/>
    <dgm:cxn modelId="{BBA07EA6-A1C8-40A5-96D2-A194AECA21AD}" type="presOf" srcId="{E99F803B-6BD3-46EB-A92D-83A58A4DDD9C}" destId="{55F54147-57E3-446F-8026-24CEB278B2FA}" srcOrd="0" destOrd="0" presId="urn:microsoft.com/office/officeart/2005/8/layout/orgChart1"/>
    <dgm:cxn modelId="{7474316E-B1C3-4BD1-A1E2-2F48F40BA200}" srcId="{AA7F09B2-65B5-4007-92CE-0BE82DD4CD56}" destId="{D71EBB58-31AF-43FD-A149-8F5BD35B3C1C}" srcOrd="0" destOrd="0" parTransId="{3F3713E9-C627-4467-8188-E7D7F73074A7}" sibTransId="{3893FB50-D081-4098-928B-AB9E4956AE4C}"/>
    <dgm:cxn modelId="{1E4C5781-A8C7-4E50-8376-BE5488836ED5}" type="presOf" srcId="{47C7750E-9D4C-4CEE-8D06-54E9C965B09D}" destId="{53B2D1BD-C938-41BC-9EC5-549D611496E0}" srcOrd="0" destOrd="0" presId="urn:microsoft.com/office/officeart/2005/8/layout/orgChart1"/>
    <dgm:cxn modelId="{8B0C4E75-CC5F-4BAC-A24B-CCD243D11B9E}" srcId="{AA7F09B2-65B5-4007-92CE-0BE82DD4CD56}" destId="{F8DED709-5359-4AFB-A65F-7B2B4A34C0D3}" srcOrd="1" destOrd="0" parTransId="{A06A8D0B-74AD-4EFE-B5FE-65B2AF1CC9FD}" sibTransId="{4AB33B1D-B53E-4B53-B907-633C3E88979D}"/>
    <dgm:cxn modelId="{E6C496ED-B728-4B19-B209-E4503C0BC206}" type="presOf" srcId="{71D60C8A-1003-4246-9F64-3EF71712D5DD}" destId="{4AC5C730-D2FD-4EE0-AD3F-43E78716615E}" srcOrd="0" destOrd="0" presId="urn:microsoft.com/office/officeart/2005/8/layout/orgChart1"/>
    <dgm:cxn modelId="{92C004AC-C468-4130-812E-4A10DDC43D2B}" type="presOf" srcId="{AA7F09B2-65B5-4007-92CE-0BE82DD4CD56}" destId="{417BD3C9-4DC2-4E46-B31B-C86805A31DB1}" srcOrd="1" destOrd="0" presId="urn:microsoft.com/office/officeart/2005/8/layout/orgChart1"/>
    <dgm:cxn modelId="{1874D5CD-150B-42D2-A330-B399D46F3470}" type="presOf" srcId="{78D6697F-ABC0-44D4-9F26-E7A476B41513}" destId="{1761C3F0-286D-4B08-9F18-BE853DBAAFE5}" srcOrd="0" destOrd="0" presId="urn:microsoft.com/office/officeart/2005/8/layout/orgChart1"/>
    <dgm:cxn modelId="{03D29B8D-A85C-44DC-A4A5-50704E8AA2F6}" srcId="{AA7F09B2-65B5-4007-92CE-0BE82DD4CD56}" destId="{F5938A46-5968-4E43-9DE0-16B42C02269E}" srcOrd="4" destOrd="0" parTransId="{2105D637-675C-4072-9DF1-B8C4C24A0FF2}" sibTransId="{A2717405-19B2-45F4-913A-CFFD6A7F7F04}"/>
    <dgm:cxn modelId="{2BECEC82-23B9-471F-9262-19CBC57C5072}" srcId="{AA7F09B2-65B5-4007-92CE-0BE82DD4CD56}" destId="{71D60C8A-1003-4246-9F64-3EF71712D5DD}" srcOrd="3" destOrd="0" parTransId="{FC784C17-C783-4C47-B81B-598A7400DD7D}" sibTransId="{3FCC4BAD-F4F8-4B5F-A2DF-2FBFBF0F5482}"/>
    <dgm:cxn modelId="{CB8FF7D1-067E-4788-A9A1-75A56B7B15AB}" type="presOf" srcId="{2105D637-675C-4072-9DF1-B8C4C24A0FF2}" destId="{A174CC4D-530D-47F7-9E0A-6A9F27784B8E}" srcOrd="0" destOrd="0" presId="urn:microsoft.com/office/officeart/2005/8/layout/orgChart1"/>
    <dgm:cxn modelId="{DC66F095-9628-4708-A25E-11780A9AE506}" type="presOf" srcId="{F8DED709-5359-4AFB-A65F-7B2B4A34C0D3}" destId="{D5ABD043-90A5-464A-A804-220DE847C477}" srcOrd="0" destOrd="0" presId="urn:microsoft.com/office/officeart/2005/8/layout/orgChart1"/>
    <dgm:cxn modelId="{C59C0F45-9E9A-4C8A-8568-DD8184F8F756}" srcId="{AA7F09B2-65B5-4007-92CE-0BE82DD4CD56}" destId="{78D6697F-ABC0-44D4-9F26-E7A476B41513}" srcOrd="5" destOrd="0" parTransId="{8AD3A720-9516-4B12-A528-A4A592E98E7D}" sibTransId="{BC10C0A3-8D73-4B8B-957D-03AD878DAECD}"/>
    <dgm:cxn modelId="{D02BA61D-0862-4D8A-B078-3EA361C7965B}" type="presOf" srcId="{E99F803B-6BD3-46EB-A92D-83A58A4DDD9C}" destId="{C07E83C2-7493-4CC2-A0AF-8F332EAB6088}" srcOrd="1" destOrd="0" presId="urn:microsoft.com/office/officeart/2005/8/layout/orgChart1"/>
    <dgm:cxn modelId="{F62177C5-7319-441C-8843-1C2C81D6AE5E}" type="presOf" srcId="{FC784C17-C783-4C47-B81B-598A7400DD7D}" destId="{68503E15-E3F1-430C-8501-2A45E8AA90B4}" srcOrd="0" destOrd="0" presId="urn:microsoft.com/office/officeart/2005/8/layout/orgChart1"/>
    <dgm:cxn modelId="{9BECD75C-34F6-48E8-A6CA-A81A0B8D708F}" type="presOf" srcId="{3F3713E9-C627-4467-8188-E7D7F73074A7}" destId="{9D40D592-6DE2-47AD-A55A-4A24D7790ACB}" srcOrd="0" destOrd="0" presId="urn:microsoft.com/office/officeart/2005/8/layout/orgChart1"/>
    <dgm:cxn modelId="{419FC35F-0237-4C2F-9B49-640E63C66F48}" srcId="{AA7F09B2-65B5-4007-92CE-0BE82DD4CD56}" destId="{E99F803B-6BD3-46EB-A92D-83A58A4DDD9C}" srcOrd="2" destOrd="0" parTransId="{926404B2-44DB-4D1C-8F83-C25FB3722736}" sibTransId="{D4786979-D54B-4889-9179-F9A810AADC13}"/>
    <dgm:cxn modelId="{13569D15-5B99-4144-94DD-333993B51D4B}" type="presParOf" srcId="{F410FF96-0479-4B0B-BD44-EA9D43E167DA}" destId="{CC03F81F-B149-40CF-83F0-021D4EBD9C5C}" srcOrd="0" destOrd="0" presId="urn:microsoft.com/office/officeart/2005/8/layout/orgChart1"/>
    <dgm:cxn modelId="{4AC570C9-EBCC-4C71-B1AF-8FAF310A7732}" type="presParOf" srcId="{CC03F81F-B149-40CF-83F0-021D4EBD9C5C}" destId="{0FF329D9-62B0-408D-9319-B357380A90F3}" srcOrd="0" destOrd="0" presId="urn:microsoft.com/office/officeart/2005/8/layout/orgChart1"/>
    <dgm:cxn modelId="{6E895162-4F22-48F2-9A29-B3850FEDA939}" type="presParOf" srcId="{0FF329D9-62B0-408D-9319-B357380A90F3}" destId="{9D1019EF-0909-4D4B-B01E-DAB0C8F832E4}" srcOrd="0" destOrd="0" presId="urn:microsoft.com/office/officeart/2005/8/layout/orgChart1"/>
    <dgm:cxn modelId="{B4D9E4E2-7650-4A78-90D8-7E22D5922675}" type="presParOf" srcId="{0FF329D9-62B0-408D-9319-B357380A90F3}" destId="{417BD3C9-4DC2-4E46-B31B-C86805A31DB1}" srcOrd="1" destOrd="0" presId="urn:microsoft.com/office/officeart/2005/8/layout/orgChart1"/>
    <dgm:cxn modelId="{F0C8C469-16E2-4B3C-813C-F898AB336AB5}" type="presParOf" srcId="{CC03F81F-B149-40CF-83F0-021D4EBD9C5C}" destId="{00F3B74A-891D-4B6C-8A94-3904E3958752}" srcOrd="1" destOrd="0" presId="urn:microsoft.com/office/officeart/2005/8/layout/orgChart1"/>
    <dgm:cxn modelId="{C9CDFCCD-FB5F-4BA9-B447-BDE1B26D072B}" type="presParOf" srcId="{00F3B74A-891D-4B6C-8A94-3904E3958752}" destId="{9D40D592-6DE2-47AD-A55A-4A24D7790ACB}" srcOrd="0" destOrd="0" presId="urn:microsoft.com/office/officeart/2005/8/layout/orgChart1"/>
    <dgm:cxn modelId="{C1C0136F-89C4-4EDA-B0ED-37C1E30DEC96}" type="presParOf" srcId="{00F3B74A-891D-4B6C-8A94-3904E3958752}" destId="{24B8416E-4A7B-4799-A8F4-109D860C2D74}" srcOrd="1" destOrd="0" presId="urn:microsoft.com/office/officeart/2005/8/layout/orgChart1"/>
    <dgm:cxn modelId="{46BBD473-53E2-456B-BA9C-38204B7CEA54}" type="presParOf" srcId="{24B8416E-4A7B-4799-A8F4-109D860C2D74}" destId="{E215BEC6-7C15-4BBA-B940-8C9AAB86F1CD}" srcOrd="0" destOrd="0" presId="urn:microsoft.com/office/officeart/2005/8/layout/orgChart1"/>
    <dgm:cxn modelId="{852042C5-F848-407A-84DC-AF52FB77E1DB}" type="presParOf" srcId="{E215BEC6-7C15-4BBA-B940-8C9AAB86F1CD}" destId="{4A79BEED-A664-49C8-B612-5EAF1449D141}" srcOrd="0" destOrd="0" presId="urn:microsoft.com/office/officeart/2005/8/layout/orgChart1"/>
    <dgm:cxn modelId="{690AB3CA-D92A-47FF-B37C-3C9C9CCA5431}" type="presParOf" srcId="{E215BEC6-7C15-4BBA-B940-8C9AAB86F1CD}" destId="{07B7174B-7741-46ED-9EEC-46C25DAA8D13}" srcOrd="1" destOrd="0" presId="urn:microsoft.com/office/officeart/2005/8/layout/orgChart1"/>
    <dgm:cxn modelId="{67E53D15-AA84-4436-8C12-4164D20E499A}" type="presParOf" srcId="{24B8416E-4A7B-4799-A8F4-109D860C2D74}" destId="{2AF2FCF7-7248-4234-BA6A-81BA373CDAB8}" srcOrd="1" destOrd="0" presId="urn:microsoft.com/office/officeart/2005/8/layout/orgChart1"/>
    <dgm:cxn modelId="{6CE47B7E-B28E-4000-8191-F25D29310E1F}" type="presParOf" srcId="{24B8416E-4A7B-4799-A8F4-109D860C2D74}" destId="{FA3755D8-97F8-4F1B-BF78-4417D0438215}" srcOrd="2" destOrd="0" presId="urn:microsoft.com/office/officeart/2005/8/layout/orgChart1"/>
    <dgm:cxn modelId="{86B8FC38-8189-4635-89C2-7D447E5C9607}" type="presParOf" srcId="{00F3B74A-891D-4B6C-8A94-3904E3958752}" destId="{36863007-E8DE-4F40-AE6A-08CC010A2CF0}" srcOrd="2" destOrd="0" presId="urn:microsoft.com/office/officeart/2005/8/layout/orgChart1"/>
    <dgm:cxn modelId="{03A0EE36-AC64-428E-88CA-F3A25B5451DF}" type="presParOf" srcId="{00F3B74A-891D-4B6C-8A94-3904E3958752}" destId="{36C08733-4BBC-4867-91B1-E902056EF5DA}" srcOrd="3" destOrd="0" presId="urn:microsoft.com/office/officeart/2005/8/layout/orgChart1"/>
    <dgm:cxn modelId="{AC4E7E29-E64C-4EA0-A51D-F8BE0B5D3499}" type="presParOf" srcId="{36C08733-4BBC-4867-91B1-E902056EF5DA}" destId="{4706BE52-0219-4080-B788-6C190CBF7D71}" srcOrd="0" destOrd="0" presId="urn:microsoft.com/office/officeart/2005/8/layout/orgChart1"/>
    <dgm:cxn modelId="{FF70DA05-CC00-4A51-8AE5-59ACFC49F364}" type="presParOf" srcId="{4706BE52-0219-4080-B788-6C190CBF7D71}" destId="{D5ABD043-90A5-464A-A804-220DE847C477}" srcOrd="0" destOrd="0" presId="urn:microsoft.com/office/officeart/2005/8/layout/orgChart1"/>
    <dgm:cxn modelId="{0A705C1B-2464-43D0-9107-35D93CAE255B}" type="presParOf" srcId="{4706BE52-0219-4080-B788-6C190CBF7D71}" destId="{E53FE640-89E0-4CD8-BAD1-39C33CCFD558}" srcOrd="1" destOrd="0" presId="urn:microsoft.com/office/officeart/2005/8/layout/orgChart1"/>
    <dgm:cxn modelId="{1258EB9F-B1F5-489C-A11F-2558F000CE08}" type="presParOf" srcId="{36C08733-4BBC-4867-91B1-E902056EF5DA}" destId="{9BD22202-621A-4665-A665-82CF11A1677E}" srcOrd="1" destOrd="0" presId="urn:microsoft.com/office/officeart/2005/8/layout/orgChart1"/>
    <dgm:cxn modelId="{DB57EBC0-8FA3-43C7-A995-3319F7E38D28}" type="presParOf" srcId="{36C08733-4BBC-4867-91B1-E902056EF5DA}" destId="{9592E552-5186-4AF9-8184-6142A753BDAF}" srcOrd="2" destOrd="0" presId="urn:microsoft.com/office/officeart/2005/8/layout/orgChart1"/>
    <dgm:cxn modelId="{0C1D6E00-499D-4B95-91EC-74CABE311415}" type="presParOf" srcId="{00F3B74A-891D-4B6C-8A94-3904E3958752}" destId="{7950A56F-80D7-48C4-BF8A-A3C35EB662A6}" srcOrd="4" destOrd="0" presId="urn:microsoft.com/office/officeart/2005/8/layout/orgChart1"/>
    <dgm:cxn modelId="{F33528A6-D3F2-4B12-ADE0-E4B8955A5A09}" type="presParOf" srcId="{00F3B74A-891D-4B6C-8A94-3904E3958752}" destId="{C65D8849-CCF2-42E4-A8AF-5A87B7506DF7}" srcOrd="5" destOrd="0" presId="urn:microsoft.com/office/officeart/2005/8/layout/orgChart1"/>
    <dgm:cxn modelId="{DB3ECE72-B554-48F1-89BB-75C58A267318}" type="presParOf" srcId="{C65D8849-CCF2-42E4-A8AF-5A87B7506DF7}" destId="{14D2E889-F3FD-4831-8C40-915E7E4B40E3}" srcOrd="0" destOrd="0" presId="urn:microsoft.com/office/officeart/2005/8/layout/orgChart1"/>
    <dgm:cxn modelId="{55CBF1F9-20D2-4041-BD71-E38AE859E366}" type="presParOf" srcId="{14D2E889-F3FD-4831-8C40-915E7E4B40E3}" destId="{55F54147-57E3-446F-8026-24CEB278B2FA}" srcOrd="0" destOrd="0" presId="urn:microsoft.com/office/officeart/2005/8/layout/orgChart1"/>
    <dgm:cxn modelId="{25AEF1FF-583C-4BDC-A34C-E4AB177700D5}" type="presParOf" srcId="{14D2E889-F3FD-4831-8C40-915E7E4B40E3}" destId="{C07E83C2-7493-4CC2-A0AF-8F332EAB6088}" srcOrd="1" destOrd="0" presId="urn:microsoft.com/office/officeart/2005/8/layout/orgChart1"/>
    <dgm:cxn modelId="{6C863179-EB88-43CA-A5B0-E7A5A1B42183}" type="presParOf" srcId="{C65D8849-CCF2-42E4-A8AF-5A87B7506DF7}" destId="{9B0071CE-E4BC-4806-A001-03FA71746B28}" srcOrd="1" destOrd="0" presId="urn:microsoft.com/office/officeart/2005/8/layout/orgChart1"/>
    <dgm:cxn modelId="{9515F88D-1F4B-41E0-BABD-20F1FE3DEFA1}" type="presParOf" srcId="{C65D8849-CCF2-42E4-A8AF-5A87B7506DF7}" destId="{DAF14A8A-8523-47B7-B239-21343C6A0D60}" srcOrd="2" destOrd="0" presId="urn:microsoft.com/office/officeart/2005/8/layout/orgChart1"/>
    <dgm:cxn modelId="{583D87D2-29A7-4AD4-875B-7BD6F37B5C30}" type="presParOf" srcId="{00F3B74A-891D-4B6C-8A94-3904E3958752}" destId="{68503E15-E3F1-430C-8501-2A45E8AA90B4}" srcOrd="6" destOrd="0" presId="urn:microsoft.com/office/officeart/2005/8/layout/orgChart1"/>
    <dgm:cxn modelId="{EEF48077-8D0E-46B8-AD38-7F13CF95C281}" type="presParOf" srcId="{00F3B74A-891D-4B6C-8A94-3904E3958752}" destId="{8C89C824-71A0-4A54-9D4C-57A6F67453FF}" srcOrd="7" destOrd="0" presId="urn:microsoft.com/office/officeart/2005/8/layout/orgChart1"/>
    <dgm:cxn modelId="{977715E5-F473-4E76-BC04-4DC9A67AA3CB}" type="presParOf" srcId="{8C89C824-71A0-4A54-9D4C-57A6F67453FF}" destId="{84D984F3-80F7-4EE1-9F37-BF346B2D991F}" srcOrd="0" destOrd="0" presId="urn:microsoft.com/office/officeart/2005/8/layout/orgChart1"/>
    <dgm:cxn modelId="{24AD062F-27B5-4C56-82FF-B7577D8584B5}" type="presParOf" srcId="{84D984F3-80F7-4EE1-9F37-BF346B2D991F}" destId="{4AC5C730-D2FD-4EE0-AD3F-43E78716615E}" srcOrd="0" destOrd="0" presId="urn:microsoft.com/office/officeart/2005/8/layout/orgChart1"/>
    <dgm:cxn modelId="{EA369180-AA3A-47BB-A380-5193A7EBF90E}" type="presParOf" srcId="{84D984F3-80F7-4EE1-9F37-BF346B2D991F}" destId="{618B1AA4-8ABE-44F3-B051-0EAB28B8246F}" srcOrd="1" destOrd="0" presId="urn:microsoft.com/office/officeart/2005/8/layout/orgChart1"/>
    <dgm:cxn modelId="{B1F6520E-B1B3-4496-9BC6-7C37DFFA7F0D}" type="presParOf" srcId="{8C89C824-71A0-4A54-9D4C-57A6F67453FF}" destId="{946ABEA3-6CA0-4248-AB59-A86077D37B38}" srcOrd="1" destOrd="0" presId="urn:microsoft.com/office/officeart/2005/8/layout/orgChart1"/>
    <dgm:cxn modelId="{D50C7BF7-4A2A-4D3F-B496-23AC522AD98A}" type="presParOf" srcId="{8C89C824-71A0-4A54-9D4C-57A6F67453FF}" destId="{BFFB284A-3DC0-4D05-8217-FEA34F007010}" srcOrd="2" destOrd="0" presId="urn:microsoft.com/office/officeart/2005/8/layout/orgChart1"/>
    <dgm:cxn modelId="{210F24EB-9410-494A-A101-B9410815327B}" type="presParOf" srcId="{00F3B74A-891D-4B6C-8A94-3904E3958752}" destId="{A174CC4D-530D-47F7-9E0A-6A9F27784B8E}" srcOrd="8" destOrd="0" presId="urn:microsoft.com/office/officeart/2005/8/layout/orgChart1"/>
    <dgm:cxn modelId="{1F6ED7AF-7939-49BB-90FE-FC1959372888}" type="presParOf" srcId="{00F3B74A-891D-4B6C-8A94-3904E3958752}" destId="{033D4432-90A5-49A0-8E7C-7172F443F630}" srcOrd="9" destOrd="0" presId="urn:microsoft.com/office/officeart/2005/8/layout/orgChart1"/>
    <dgm:cxn modelId="{D0CC59CC-DF10-4AD6-8118-A36792ECFF46}" type="presParOf" srcId="{033D4432-90A5-49A0-8E7C-7172F443F630}" destId="{AF797D9F-0AD4-40ED-B333-F82DAAF198F0}" srcOrd="0" destOrd="0" presId="urn:microsoft.com/office/officeart/2005/8/layout/orgChart1"/>
    <dgm:cxn modelId="{9A4D2C73-2EB2-486C-BE4A-32ABE482AEBF}" type="presParOf" srcId="{AF797D9F-0AD4-40ED-B333-F82DAAF198F0}" destId="{95C169C5-729D-4AFE-A7D7-FD4140A092FF}" srcOrd="0" destOrd="0" presId="urn:microsoft.com/office/officeart/2005/8/layout/orgChart1"/>
    <dgm:cxn modelId="{34304E38-C9E1-4C88-A6E9-1E59C450569F}" type="presParOf" srcId="{AF797D9F-0AD4-40ED-B333-F82DAAF198F0}" destId="{27F69452-1F28-4F08-81BF-CD7A6D449C72}" srcOrd="1" destOrd="0" presId="urn:microsoft.com/office/officeart/2005/8/layout/orgChart1"/>
    <dgm:cxn modelId="{0CD7C16D-2EE3-4E05-98B7-C2BD31F87448}" type="presParOf" srcId="{033D4432-90A5-49A0-8E7C-7172F443F630}" destId="{3F640A7B-92B3-4B1C-B81C-97F9DB20A78E}" srcOrd="1" destOrd="0" presId="urn:microsoft.com/office/officeart/2005/8/layout/orgChart1"/>
    <dgm:cxn modelId="{BB80D4FF-67FA-4538-A466-1B552870496F}" type="presParOf" srcId="{033D4432-90A5-49A0-8E7C-7172F443F630}" destId="{87983200-4A6F-4A23-92E7-2EBA41D2822D}" srcOrd="2" destOrd="0" presId="urn:microsoft.com/office/officeart/2005/8/layout/orgChart1"/>
    <dgm:cxn modelId="{B53CABF7-DDD2-4E37-AE39-B146D5C814D6}" type="presParOf" srcId="{00F3B74A-891D-4B6C-8A94-3904E3958752}" destId="{BD612A86-03B4-48DA-9CED-9D7AF84FE2EC}" srcOrd="10" destOrd="0" presId="urn:microsoft.com/office/officeart/2005/8/layout/orgChart1"/>
    <dgm:cxn modelId="{F723189C-F59A-44B4-B03E-A7FE56F6ACC5}" type="presParOf" srcId="{00F3B74A-891D-4B6C-8A94-3904E3958752}" destId="{C1DF2F0B-42D9-4EBE-BFC1-6EB97F9665B2}" srcOrd="11" destOrd="0" presId="urn:microsoft.com/office/officeart/2005/8/layout/orgChart1"/>
    <dgm:cxn modelId="{CBDA1F41-2F4E-41D4-B454-74F6974D0263}" type="presParOf" srcId="{C1DF2F0B-42D9-4EBE-BFC1-6EB97F9665B2}" destId="{57DFE49A-F6E1-4A34-B182-BFA2CA95B944}" srcOrd="0" destOrd="0" presId="urn:microsoft.com/office/officeart/2005/8/layout/orgChart1"/>
    <dgm:cxn modelId="{0E0EB859-608D-4F3A-8193-99E8087AC1B3}" type="presParOf" srcId="{57DFE49A-F6E1-4A34-B182-BFA2CA95B944}" destId="{1761C3F0-286D-4B08-9F18-BE853DBAAFE5}" srcOrd="0" destOrd="0" presId="urn:microsoft.com/office/officeart/2005/8/layout/orgChart1"/>
    <dgm:cxn modelId="{A2642F45-18FD-4C28-AF63-BABD29B1F535}" type="presParOf" srcId="{57DFE49A-F6E1-4A34-B182-BFA2CA95B944}" destId="{8D222637-7B25-45DE-B38B-1B201A093E04}" srcOrd="1" destOrd="0" presId="urn:microsoft.com/office/officeart/2005/8/layout/orgChart1"/>
    <dgm:cxn modelId="{B9F4BB00-10E1-4949-A8A8-23674CBBE41E}" type="presParOf" srcId="{C1DF2F0B-42D9-4EBE-BFC1-6EB97F9665B2}" destId="{0699FC94-09A5-4D91-A0BB-640958B18877}" srcOrd="1" destOrd="0" presId="urn:microsoft.com/office/officeart/2005/8/layout/orgChart1"/>
    <dgm:cxn modelId="{D7B3BD6F-A1DD-4E84-B32D-22356D20FCA4}" type="presParOf" srcId="{C1DF2F0B-42D9-4EBE-BFC1-6EB97F9665B2}" destId="{66EC9668-4FF4-437E-96E3-23A1E3BF1957}" srcOrd="2" destOrd="0" presId="urn:microsoft.com/office/officeart/2005/8/layout/orgChart1"/>
    <dgm:cxn modelId="{D7AE87A4-4F6D-4353-B374-34517A6E900C}" type="presParOf" srcId="{00F3B74A-891D-4B6C-8A94-3904E3958752}" destId="{078B2170-37E0-4BEA-A2AF-8CC191D84741}" srcOrd="12" destOrd="0" presId="urn:microsoft.com/office/officeart/2005/8/layout/orgChart1"/>
    <dgm:cxn modelId="{073E6FAF-FB1F-450C-AABF-F16C1094649B}" type="presParOf" srcId="{00F3B74A-891D-4B6C-8A94-3904E3958752}" destId="{E14CE934-6FAB-4554-91B6-493A45D7F944}" srcOrd="13" destOrd="0" presId="urn:microsoft.com/office/officeart/2005/8/layout/orgChart1"/>
    <dgm:cxn modelId="{3D3FF385-ACAC-4B5D-8AA3-5BD35E3F8E92}" type="presParOf" srcId="{E14CE934-6FAB-4554-91B6-493A45D7F944}" destId="{41F9371F-F741-4AD5-ACA3-459B5ECB8463}" srcOrd="0" destOrd="0" presId="urn:microsoft.com/office/officeart/2005/8/layout/orgChart1"/>
    <dgm:cxn modelId="{638D2B15-F312-42A7-83D3-765603C3834C}" type="presParOf" srcId="{41F9371F-F741-4AD5-ACA3-459B5ECB8463}" destId="{53B2D1BD-C938-41BC-9EC5-549D611496E0}" srcOrd="0" destOrd="0" presId="urn:microsoft.com/office/officeart/2005/8/layout/orgChart1"/>
    <dgm:cxn modelId="{E4F60E59-9998-49DA-8777-EC85E91C6BC8}" type="presParOf" srcId="{41F9371F-F741-4AD5-ACA3-459B5ECB8463}" destId="{4D64AA76-3DCD-4FE4-B064-978569C21BE7}" srcOrd="1" destOrd="0" presId="urn:microsoft.com/office/officeart/2005/8/layout/orgChart1"/>
    <dgm:cxn modelId="{27D5D86F-C122-423C-B03F-C34EB0379DD3}" type="presParOf" srcId="{E14CE934-6FAB-4554-91B6-493A45D7F944}" destId="{69F3F51E-F242-4AC3-9271-9DEF26FCC4A4}" srcOrd="1" destOrd="0" presId="urn:microsoft.com/office/officeart/2005/8/layout/orgChart1"/>
    <dgm:cxn modelId="{3225B2CD-5C78-4344-BCF5-AA06AFBFF8A5}" type="presParOf" srcId="{E14CE934-6FAB-4554-91B6-493A45D7F944}" destId="{6B40DF7D-64D6-406C-A73D-5D44C8F8EA80}" srcOrd="2" destOrd="0" presId="urn:microsoft.com/office/officeart/2005/8/layout/orgChart1"/>
    <dgm:cxn modelId="{8F6FC8CB-CA82-4C9A-A7FF-D00BCA3FF502}" type="presParOf" srcId="{00F3B74A-891D-4B6C-8A94-3904E3958752}" destId="{16228B76-5A3C-469D-8B94-91B9F8E615BC}" srcOrd="14" destOrd="0" presId="urn:microsoft.com/office/officeart/2005/8/layout/orgChart1"/>
    <dgm:cxn modelId="{1E73C263-952E-4586-B013-5562AF24C322}" type="presParOf" srcId="{00F3B74A-891D-4B6C-8A94-3904E3958752}" destId="{3E0AF589-0064-4E34-A9EB-81A4B58B5C86}" srcOrd="15" destOrd="0" presId="urn:microsoft.com/office/officeart/2005/8/layout/orgChart1"/>
    <dgm:cxn modelId="{B78678A5-0133-4933-919E-5BB02D6A92FA}" type="presParOf" srcId="{3E0AF589-0064-4E34-A9EB-81A4B58B5C86}" destId="{648C4147-4ABD-432C-A1DC-938C0D6C6598}" srcOrd="0" destOrd="0" presId="urn:microsoft.com/office/officeart/2005/8/layout/orgChart1"/>
    <dgm:cxn modelId="{16BC45EA-3349-4EBE-BF60-3FDF28848659}" type="presParOf" srcId="{648C4147-4ABD-432C-A1DC-938C0D6C6598}" destId="{A0271CCA-EBE0-463E-8008-1DE47D55E4BF}" srcOrd="0" destOrd="0" presId="urn:microsoft.com/office/officeart/2005/8/layout/orgChart1"/>
    <dgm:cxn modelId="{7A2FDE38-97FB-4D95-A2B0-39F1A53EBFAC}" type="presParOf" srcId="{648C4147-4ABD-432C-A1DC-938C0D6C6598}" destId="{53641627-D26A-460C-989A-C968E5AEC3F6}" srcOrd="1" destOrd="0" presId="urn:microsoft.com/office/officeart/2005/8/layout/orgChart1"/>
    <dgm:cxn modelId="{36C2E5F7-DF94-438E-9939-2901AF806E94}" type="presParOf" srcId="{3E0AF589-0064-4E34-A9EB-81A4B58B5C86}" destId="{96203A63-58F5-4B3A-8F19-17107E664FD9}" srcOrd="1" destOrd="0" presId="urn:microsoft.com/office/officeart/2005/8/layout/orgChart1"/>
    <dgm:cxn modelId="{4732C55E-B94A-4E1E-90B0-7DF758DB6836}" type="presParOf" srcId="{3E0AF589-0064-4E34-A9EB-81A4B58B5C86}" destId="{A8453AE8-2BD5-4B9A-8382-8C7D8D7A54E7}" srcOrd="2" destOrd="0" presId="urn:microsoft.com/office/officeart/2005/8/layout/orgChart1"/>
    <dgm:cxn modelId="{A4BFFC53-D60F-476E-8332-B8D954F89C8D}" type="presParOf" srcId="{CC03F81F-B149-40CF-83F0-021D4EBD9C5C}" destId="{49FE8FE0-EA1B-4F10-BF6B-D5E8F8838D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4D3CA-13AA-486B-B019-A2053EEE8447}" type="doc">
      <dgm:prSet loTypeId="urn:microsoft.com/office/officeart/2005/8/layout/orgChart1" loCatId="hierarchy" qsTypeId="urn:microsoft.com/office/officeart/2005/8/quickstyle/simple1" qsCatId="simple" csTypeId="urn:microsoft.com/office/officeart/2005/8/colors/accent1_2" csCatId="accent1"/>
      <dgm:spPr/>
    </dgm:pt>
    <dgm:pt modelId="{80BA7710-7593-4B74-9B9D-EFFEC15B626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smtClean="0">
              <a:ln>
                <a:noFill/>
              </a:ln>
              <a:solidFill>
                <a:schemeClr val="tx1"/>
              </a:solidFill>
              <a:effectLst/>
              <a:latin typeface="Arial" charset="0"/>
              <a:cs typeface="Arial" charset="0"/>
            </a:rPr>
            <a:t>Логарифмы  в жизни и быту</a:t>
          </a:r>
          <a:endParaRPr kumimoji="0" lang="ru-RU" b="1" i="1" u="none" strike="noStrike" cap="none" normalizeH="0" baseline="0" smtClean="0">
            <a:ln>
              <a:noFill/>
            </a:ln>
            <a:solidFill>
              <a:schemeClr val="tx1"/>
            </a:solidFill>
            <a:effectLst/>
            <a:latin typeface="Arial" charset="0"/>
            <a:cs typeface="Arial" charset="0"/>
          </a:endParaRPr>
        </a:p>
      </dgm:t>
    </dgm:pt>
    <dgm:pt modelId="{87C0BA1F-3D08-4166-9021-839F011FC5DD}" type="parTrans" cxnId="{85414BC0-8EFE-41B5-8495-501DA1117037}">
      <dgm:prSet/>
      <dgm:spPr/>
    </dgm:pt>
    <dgm:pt modelId="{B7FDFAB9-ABC0-45BA-AB5E-8843E9D9DA66}" type="sibTrans" cxnId="{85414BC0-8EFE-41B5-8495-501DA1117037}">
      <dgm:prSet/>
      <dgm:spPr/>
    </dgm:pt>
    <dgm:pt modelId="{135230F4-9D5D-4956-B5BB-B57FDD40749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История возникновения логарифмов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4AF7D4BA-2443-460C-AC3D-4D77AE02EDA0}" type="parTrans" cxnId="{8907AF04-2274-45DB-87B4-F04E3E922765}">
      <dgm:prSet/>
      <dgm:spPr/>
    </dgm:pt>
    <dgm:pt modelId="{63675510-B3D6-4D34-923B-4BBECB8CBBDA}" type="sibTrans" cxnId="{8907AF04-2274-45DB-87B4-F04E3E922765}">
      <dgm:prSet/>
      <dgm:spPr/>
    </dgm:pt>
    <dgm:pt modelId="{749877E1-0A52-4E14-8DC5-7D902FF1AB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Логарифмические диковинки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AE410233-343E-4A11-82F1-B1BBDAF84915}" type="parTrans" cxnId="{AC8F47B4-288E-4D65-9720-A04D390F57CD}">
      <dgm:prSet/>
      <dgm:spPr/>
    </dgm:pt>
    <dgm:pt modelId="{7039BE52-6301-4C90-8927-3D8739A0CCD7}" type="sibTrans" cxnId="{AC8F47B4-288E-4D65-9720-A04D390F57CD}">
      <dgm:prSet/>
      <dgm:spPr/>
    </dgm:pt>
    <dgm:pt modelId="{9B07F56D-4A53-4720-9908-089E610ABA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и экономика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8C4C6D57-04FE-4BBF-914B-A3C9315979BD}" type="parTrans" cxnId="{A9EE3939-3E69-4B65-B156-598AA2336B0A}">
      <dgm:prSet/>
      <dgm:spPr/>
    </dgm:pt>
    <dgm:pt modelId="{DADD2A75-AA1B-4F68-AB23-FA251AC8803C}" type="sibTrans" cxnId="{A9EE3939-3E69-4B65-B156-598AA2336B0A}">
      <dgm:prSet/>
      <dgm:spPr/>
    </dgm:pt>
    <dgm:pt modelId="{32A6E3CD-2272-4966-AD00-FF6CE73329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Логарифмическая спираль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EFBFDBE6-3026-4CB2-98D7-1EFD48BB09D5}" type="parTrans" cxnId="{633DB040-602A-41E2-80E8-67024DDDF2BE}">
      <dgm:prSet/>
      <dgm:spPr/>
    </dgm:pt>
    <dgm:pt modelId="{F5FD5581-6571-4B84-BD3B-A815AD77D81F}" type="sibTrans" cxnId="{633DB040-602A-41E2-80E8-67024DDDF2BE}">
      <dgm:prSet/>
      <dgm:spPr/>
    </dgm:pt>
    <dgm:pt modelId="{9F449C72-A35D-46AD-B32B-1E415FE755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в астрономии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16622B72-FC1E-4BC2-86AC-CFA31D56101C}" type="parTrans" cxnId="{FD4E716E-4042-4F32-A0F3-BF145933C9E8}">
      <dgm:prSet/>
      <dgm:spPr/>
    </dgm:pt>
    <dgm:pt modelId="{F7103266-A427-4EBD-A0FC-EC7BC6ED8037}" type="sibTrans" cxnId="{FD4E716E-4042-4F32-A0F3-BF145933C9E8}">
      <dgm:prSet/>
      <dgm:spPr/>
    </dgm:pt>
    <dgm:pt modelId="{961D5612-31C5-49DA-B9DB-E37B7AB19A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в музыке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979EE773-C1C7-4E23-8F69-15CF0464A45A}" type="parTrans" cxnId="{24E4B91C-DDCE-4643-B2BA-623A6136DE02}">
      <dgm:prSet/>
      <dgm:spPr/>
    </dgm:pt>
    <dgm:pt modelId="{9F04E655-7B68-4628-95D7-94CB5122EAD2}" type="sibTrans" cxnId="{24E4B91C-DDCE-4643-B2BA-623A6136DE02}">
      <dgm:prSet/>
      <dgm:spPr/>
    </dgm:pt>
    <dgm:pt modelId="{2EC3CDE6-249C-452B-AC18-505257EB5AE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в литературе</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AD6FE991-BE29-47EE-B28F-4C5FD4CCDD41}" type="parTrans" cxnId="{EF6F7A46-EFF0-412D-B614-407CE76CD85A}">
      <dgm:prSet/>
      <dgm:spPr/>
    </dgm:pt>
    <dgm:pt modelId="{43CB4C70-2762-4ED2-BF38-6BC02990CEEA}" type="sibTrans" cxnId="{EF6F7A46-EFF0-412D-B614-407CE76CD85A}">
      <dgm:prSet/>
      <dgm:spPr/>
    </dgm:pt>
    <dgm:pt modelId="{CA2503B0-862D-4D1E-B348-83D101D6C1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Логарифмы и психология </a:t>
          </a:r>
          <a:endParaRPr kumimoji="0" lang="ru-RU"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dgm:t>
    </dgm:pt>
    <dgm:pt modelId="{94E059E8-E62B-4530-AD7F-93E293A130F0}" type="parTrans" cxnId="{51868033-8DDC-4957-BA2F-1B42410F5655}">
      <dgm:prSet/>
      <dgm:spPr/>
    </dgm:pt>
    <dgm:pt modelId="{A40F53FD-0048-42C7-93D4-F4ED30907D5C}" type="sibTrans" cxnId="{51868033-8DDC-4957-BA2F-1B42410F5655}">
      <dgm:prSet/>
      <dgm:spPr/>
    </dgm:pt>
    <dgm:pt modelId="{6B216369-9713-4C30-8CF3-162A1C52AFB8}" type="pres">
      <dgm:prSet presAssocID="{7AD4D3CA-13AA-486B-B019-A2053EEE8447}" presName="hierChild1" presStyleCnt="0">
        <dgm:presLayoutVars>
          <dgm:orgChart val="1"/>
          <dgm:chPref val="1"/>
          <dgm:dir/>
          <dgm:animOne val="branch"/>
          <dgm:animLvl val="lvl"/>
          <dgm:resizeHandles/>
        </dgm:presLayoutVars>
      </dgm:prSet>
      <dgm:spPr/>
    </dgm:pt>
    <dgm:pt modelId="{972FBBE1-8188-41B8-90F5-71C781FAA19C}" type="pres">
      <dgm:prSet presAssocID="{80BA7710-7593-4B74-9B9D-EFFEC15B6262}" presName="hierRoot1" presStyleCnt="0">
        <dgm:presLayoutVars>
          <dgm:hierBranch val="r"/>
        </dgm:presLayoutVars>
      </dgm:prSet>
      <dgm:spPr/>
    </dgm:pt>
    <dgm:pt modelId="{9000F958-1093-4D44-A4C3-5BC0CA598E9B}" type="pres">
      <dgm:prSet presAssocID="{80BA7710-7593-4B74-9B9D-EFFEC15B6262}" presName="rootComposite1" presStyleCnt="0"/>
      <dgm:spPr/>
    </dgm:pt>
    <dgm:pt modelId="{0E4639AC-036D-4E6A-9CA9-DE5144BCEAF4}" type="pres">
      <dgm:prSet presAssocID="{80BA7710-7593-4B74-9B9D-EFFEC15B6262}" presName="rootText1" presStyleLbl="node0" presStyleIdx="0" presStyleCnt="1">
        <dgm:presLayoutVars>
          <dgm:chPref val="3"/>
        </dgm:presLayoutVars>
      </dgm:prSet>
      <dgm:spPr/>
    </dgm:pt>
    <dgm:pt modelId="{B991F716-F07C-4378-BE28-C9D13C46DEF3}" type="pres">
      <dgm:prSet presAssocID="{80BA7710-7593-4B74-9B9D-EFFEC15B6262}" presName="rootConnector1" presStyleLbl="node1" presStyleIdx="0" presStyleCnt="0"/>
      <dgm:spPr/>
    </dgm:pt>
    <dgm:pt modelId="{245BE36C-3039-4289-A48B-EC06B085EBAD}" type="pres">
      <dgm:prSet presAssocID="{80BA7710-7593-4B74-9B9D-EFFEC15B6262}" presName="hierChild2" presStyleCnt="0"/>
      <dgm:spPr/>
    </dgm:pt>
    <dgm:pt modelId="{6D9FEC37-AD99-4DA0-B58F-520EC18F446C}" type="pres">
      <dgm:prSet presAssocID="{4AF7D4BA-2443-460C-AC3D-4D77AE02EDA0}" presName="Name50" presStyleLbl="parChTrans1D2" presStyleIdx="0" presStyleCnt="8"/>
      <dgm:spPr/>
    </dgm:pt>
    <dgm:pt modelId="{2B02056A-F82A-442F-ADB2-10908B87E475}" type="pres">
      <dgm:prSet presAssocID="{135230F4-9D5D-4956-B5BB-B57FDD407499}" presName="hierRoot2" presStyleCnt="0">
        <dgm:presLayoutVars>
          <dgm:hierBranch/>
        </dgm:presLayoutVars>
      </dgm:prSet>
      <dgm:spPr/>
    </dgm:pt>
    <dgm:pt modelId="{E6406282-D152-4B09-9D56-BD23C04539F3}" type="pres">
      <dgm:prSet presAssocID="{135230F4-9D5D-4956-B5BB-B57FDD407499}" presName="rootComposite" presStyleCnt="0"/>
      <dgm:spPr/>
    </dgm:pt>
    <dgm:pt modelId="{EC65AABB-0244-4388-A810-43D3D8F39BD7}" type="pres">
      <dgm:prSet presAssocID="{135230F4-9D5D-4956-B5BB-B57FDD407499}" presName="rootText" presStyleLbl="node2" presStyleIdx="0" presStyleCnt="8">
        <dgm:presLayoutVars>
          <dgm:chPref val="3"/>
        </dgm:presLayoutVars>
      </dgm:prSet>
      <dgm:spPr/>
    </dgm:pt>
    <dgm:pt modelId="{0F1BB9B8-5E5E-40DB-A794-AA360A58E386}" type="pres">
      <dgm:prSet presAssocID="{135230F4-9D5D-4956-B5BB-B57FDD407499}" presName="rootConnector" presStyleLbl="node2" presStyleIdx="0" presStyleCnt="8"/>
      <dgm:spPr/>
    </dgm:pt>
    <dgm:pt modelId="{F6EC9C43-A191-49FB-B8C1-F214C70F28E1}" type="pres">
      <dgm:prSet presAssocID="{135230F4-9D5D-4956-B5BB-B57FDD407499}" presName="hierChild4" presStyleCnt="0"/>
      <dgm:spPr/>
    </dgm:pt>
    <dgm:pt modelId="{53D6B88A-3645-44C5-B37D-B4BE8245B2C8}" type="pres">
      <dgm:prSet presAssocID="{135230F4-9D5D-4956-B5BB-B57FDD407499}" presName="hierChild5" presStyleCnt="0"/>
      <dgm:spPr/>
    </dgm:pt>
    <dgm:pt modelId="{10DCC8C5-4022-422C-9A27-3F5D53BBC293}" type="pres">
      <dgm:prSet presAssocID="{AE410233-343E-4A11-82F1-B1BBDAF84915}" presName="Name50" presStyleLbl="parChTrans1D2" presStyleIdx="1" presStyleCnt="8"/>
      <dgm:spPr/>
    </dgm:pt>
    <dgm:pt modelId="{A5385562-3586-43C5-8E65-32C4E98393E5}" type="pres">
      <dgm:prSet presAssocID="{749877E1-0A52-4E14-8DC5-7D902FF1ABE9}" presName="hierRoot2" presStyleCnt="0">
        <dgm:presLayoutVars>
          <dgm:hierBranch/>
        </dgm:presLayoutVars>
      </dgm:prSet>
      <dgm:spPr/>
    </dgm:pt>
    <dgm:pt modelId="{7CFAD5C4-7836-4ABD-912D-92EED06A0069}" type="pres">
      <dgm:prSet presAssocID="{749877E1-0A52-4E14-8DC5-7D902FF1ABE9}" presName="rootComposite" presStyleCnt="0"/>
      <dgm:spPr/>
    </dgm:pt>
    <dgm:pt modelId="{CC9651A1-630A-46FA-8CAF-3BDB9DCB8C3D}" type="pres">
      <dgm:prSet presAssocID="{749877E1-0A52-4E14-8DC5-7D902FF1ABE9}" presName="rootText" presStyleLbl="node2" presStyleIdx="1" presStyleCnt="8">
        <dgm:presLayoutVars>
          <dgm:chPref val="3"/>
        </dgm:presLayoutVars>
      </dgm:prSet>
      <dgm:spPr/>
    </dgm:pt>
    <dgm:pt modelId="{7048FFE4-0170-487A-8AA1-2167B8954452}" type="pres">
      <dgm:prSet presAssocID="{749877E1-0A52-4E14-8DC5-7D902FF1ABE9}" presName="rootConnector" presStyleLbl="node2" presStyleIdx="1" presStyleCnt="8"/>
      <dgm:spPr/>
    </dgm:pt>
    <dgm:pt modelId="{F343B64D-6270-4776-8960-B35E4D95BD2A}" type="pres">
      <dgm:prSet presAssocID="{749877E1-0A52-4E14-8DC5-7D902FF1ABE9}" presName="hierChild4" presStyleCnt="0"/>
      <dgm:spPr/>
    </dgm:pt>
    <dgm:pt modelId="{70FFA718-BA0A-433F-84A4-750F5B1063FB}" type="pres">
      <dgm:prSet presAssocID="{749877E1-0A52-4E14-8DC5-7D902FF1ABE9}" presName="hierChild5" presStyleCnt="0"/>
      <dgm:spPr/>
    </dgm:pt>
    <dgm:pt modelId="{A8C5EBF1-C055-4682-B25E-896F6D4542ED}" type="pres">
      <dgm:prSet presAssocID="{8C4C6D57-04FE-4BBF-914B-A3C9315979BD}" presName="Name50" presStyleLbl="parChTrans1D2" presStyleIdx="2" presStyleCnt="8"/>
      <dgm:spPr/>
    </dgm:pt>
    <dgm:pt modelId="{71C82F3A-AE02-4CCB-B581-15BD9F2D0681}" type="pres">
      <dgm:prSet presAssocID="{9B07F56D-4A53-4720-9908-089E610ABA9E}" presName="hierRoot2" presStyleCnt="0">
        <dgm:presLayoutVars>
          <dgm:hierBranch/>
        </dgm:presLayoutVars>
      </dgm:prSet>
      <dgm:spPr/>
    </dgm:pt>
    <dgm:pt modelId="{1CE7ECC8-FBA2-49B9-BF40-2E2A4EB0D01F}" type="pres">
      <dgm:prSet presAssocID="{9B07F56D-4A53-4720-9908-089E610ABA9E}" presName="rootComposite" presStyleCnt="0"/>
      <dgm:spPr/>
    </dgm:pt>
    <dgm:pt modelId="{5C07428A-FDA8-4665-9EC1-334220C89F01}" type="pres">
      <dgm:prSet presAssocID="{9B07F56D-4A53-4720-9908-089E610ABA9E}" presName="rootText" presStyleLbl="node2" presStyleIdx="2" presStyleCnt="8">
        <dgm:presLayoutVars>
          <dgm:chPref val="3"/>
        </dgm:presLayoutVars>
      </dgm:prSet>
      <dgm:spPr/>
    </dgm:pt>
    <dgm:pt modelId="{7877DC0C-19D3-42AE-BB26-61E760D33A03}" type="pres">
      <dgm:prSet presAssocID="{9B07F56D-4A53-4720-9908-089E610ABA9E}" presName="rootConnector" presStyleLbl="node2" presStyleIdx="2" presStyleCnt="8"/>
      <dgm:spPr/>
    </dgm:pt>
    <dgm:pt modelId="{7FF2517D-1B60-45B1-A91E-99DD29F91313}" type="pres">
      <dgm:prSet presAssocID="{9B07F56D-4A53-4720-9908-089E610ABA9E}" presName="hierChild4" presStyleCnt="0"/>
      <dgm:spPr/>
    </dgm:pt>
    <dgm:pt modelId="{3A579F46-929F-4894-A364-41BCD8135F0E}" type="pres">
      <dgm:prSet presAssocID="{9B07F56D-4A53-4720-9908-089E610ABA9E}" presName="hierChild5" presStyleCnt="0"/>
      <dgm:spPr/>
    </dgm:pt>
    <dgm:pt modelId="{70E8887E-AE67-4F4E-A471-0FDE26E52822}" type="pres">
      <dgm:prSet presAssocID="{EFBFDBE6-3026-4CB2-98D7-1EFD48BB09D5}" presName="Name50" presStyleLbl="parChTrans1D2" presStyleIdx="3" presStyleCnt="8"/>
      <dgm:spPr/>
    </dgm:pt>
    <dgm:pt modelId="{4100B6C8-D2EC-424C-954C-D2C1232B50CA}" type="pres">
      <dgm:prSet presAssocID="{32A6E3CD-2272-4966-AD00-FF6CE733291B}" presName="hierRoot2" presStyleCnt="0">
        <dgm:presLayoutVars>
          <dgm:hierBranch/>
        </dgm:presLayoutVars>
      </dgm:prSet>
      <dgm:spPr/>
    </dgm:pt>
    <dgm:pt modelId="{0388EDF1-102B-4059-9B3D-A80C3335F6A9}" type="pres">
      <dgm:prSet presAssocID="{32A6E3CD-2272-4966-AD00-FF6CE733291B}" presName="rootComposite" presStyleCnt="0"/>
      <dgm:spPr/>
    </dgm:pt>
    <dgm:pt modelId="{9758205F-0206-4472-93C3-E513631A5D3F}" type="pres">
      <dgm:prSet presAssocID="{32A6E3CD-2272-4966-AD00-FF6CE733291B}" presName="rootText" presStyleLbl="node2" presStyleIdx="3" presStyleCnt="8">
        <dgm:presLayoutVars>
          <dgm:chPref val="3"/>
        </dgm:presLayoutVars>
      </dgm:prSet>
      <dgm:spPr/>
    </dgm:pt>
    <dgm:pt modelId="{0B2E9316-FD2D-4F4C-8BD4-685ED96F544B}" type="pres">
      <dgm:prSet presAssocID="{32A6E3CD-2272-4966-AD00-FF6CE733291B}" presName="rootConnector" presStyleLbl="node2" presStyleIdx="3" presStyleCnt="8"/>
      <dgm:spPr/>
    </dgm:pt>
    <dgm:pt modelId="{9AF75D90-4BC1-4916-9851-27B462B9E2FE}" type="pres">
      <dgm:prSet presAssocID="{32A6E3CD-2272-4966-AD00-FF6CE733291B}" presName="hierChild4" presStyleCnt="0"/>
      <dgm:spPr/>
    </dgm:pt>
    <dgm:pt modelId="{6DA8FAF8-9F67-46C2-8556-D4E22FF7897B}" type="pres">
      <dgm:prSet presAssocID="{32A6E3CD-2272-4966-AD00-FF6CE733291B}" presName="hierChild5" presStyleCnt="0"/>
      <dgm:spPr/>
    </dgm:pt>
    <dgm:pt modelId="{A9DE18A4-754F-45AD-84A0-14DFC57B54C7}" type="pres">
      <dgm:prSet presAssocID="{16622B72-FC1E-4BC2-86AC-CFA31D56101C}" presName="Name50" presStyleLbl="parChTrans1D2" presStyleIdx="4" presStyleCnt="8"/>
      <dgm:spPr/>
    </dgm:pt>
    <dgm:pt modelId="{79AA9135-8CE8-49C1-8CA5-C22223EBB26D}" type="pres">
      <dgm:prSet presAssocID="{9F449C72-A35D-46AD-B32B-1E415FE755B6}" presName="hierRoot2" presStyleCnt="0">
        <dgm:presLayoutVars>
          <dgm:hierBranch/>
        </dgm:presLayoutVars>
      </dgm:prSet>
      <dgm:spPr/>
    </dgm:pt>
    <dgm:pt modelId="{35E9B7ED-8D18-4D1A-8923-F3CB33AAEEF5}" type="pres">
      <dgm:prSet presAssocID="{9F449C72-A35D-46AD-B32B-1E415FE755B6}" presName="rootComposite" presStyleCnt="0"/>
      <dgm:spPr/>
    </dgm:pt>
    <dgm:pt modelId="{4BED3439-183B-4CA3-A798-2AC6E9C022ED}" type="pres">
      <dgm:prSet presAssocID="{9F449C72-A35D-46AD-B32B-1E415FE755B6}" presName="rootText" presStyleLbl="node2" presStyleIdx="4" presStyleCnt="8">
        <dgm:presLayoutVars>
          <dgm:chPref val="3"/>
        </dgm:presLayoutVars>
      </dgm:prSet>
      <dgm:spPr/>
    </dgm:pt>
    <dgm:pt modelId="{C04B29DF-8497-4048-8B55-2EA3171CFEEA}" type="pres">
      <dgm:prSet presAssocID="{9F449C72-A35D-46AD-B32B-1E415FE755B6}" presName="rootConnector" presStyleLbl="node2" presStyleIdx="4" presStyleCnt="8"/>
      <dgm:spPr/>
    </dgm:pt>
    <dgm:pt modelId="{8E66B109-24D6-431F-BA8C-5C0048A63CC6}" type="pres">
      <dgm:prSet presAssocID="{9F449C72-A35D-46AD-B32B-1E415FE755B6}" presName="hierChild4" presStyleCnt="0"/>
      <dgm:spPr/>
    </dgm:pt>
    <dgm:pt modelId="{9C20A57B-7BE3-43A5-AF96-C47E5ABD3D49}" type="pres">
      <dgm:prSet presAssocID="{9F449C72-A35D-46AD-B32B-1E415FE755B6}" presName="hierChild5" presStyleCnt="0"/>
      <dgm:spPr/>
    </dgm:pt>
    <dgm:pt modelId="{768E4228-F02D-4C82-B511-D9CCC3B96E53}" type="pres">
      <dgm:prSet presAssocID="{979EE773-C1C7-4E23-8F69-15CF0464A45A}" presName="Name50" presStyleLbl="parChTrans1D2" presStyleIdx="5" presStyleCnt="8"/>
      <dgm:spPr/>
    </dgm:pt>
    <dgm:pt modelId="{B1748ACB-1CB0-44A3-BE08-93F5BA22DB67}" type="pres">
      <dgm:prSet presAssocID="{961D5612-31C5-49DA-B9DB-E37B7AB19AF9}" presName="hierRoot2" presStyleCnt="0">
        <dgm:presLayoutVars>
          <dgm:hierBranch/>
        </dgm:presLayoutVars>
      </dgm:prSet>
      <dgm:spPr/>
    </dgm:pt>
    <dgm:pt modelId="{4D05DC89-44AF-43AE-92AA-C7695929A0B5}" type="pres">
      <dgm:prSet presAssocID="{961D5612-31C5-49DA-B9DB-E37B7AB19AF9}" presName="rootComposite" presStyleCnt="0"/>
      <dgm:spPr/>
    </dgm:pt>
    <dgm:pt modelId="{087498FD-48F3-48A6-B02E-11BA6AEBC6DD}" type="pres">
      <dgm:prSet presAssocID="{961D5612-31C5-49DA-B9DB-E37B7AB19AF9}" presName="rootText" presStyleLbl="node2" presStyleIdx="5" presStyleCnt="8">
        <dgm:presLayoutVars>
          <dgm:chPref val="3"/>
        </dgm:presLayoutVars>
      </dgm:prSet>
      <dgm:spPr/>
    </dgm:pt>
    <dgm:pt modelId="{19C285FA-5FED-468E-8B11-7850AAA45B0C}" type="pres">
      <dgm:prSet presAssocID="{961D5612-31C5-49DA-B9DB-E37B7AB19AF9}" presName="rootConnector" presStyleLbl="node2" presStyleIdx="5" presStyleCnt="8"/>
      <dgm:spPr/>
    </dgm:pt>
    <dgm:pt modelId="{45374BE2-774A-4E35-B9A5-607388285AE6}" type="pres">
      <dgm:prSet presAssocID="{961D5612-31C5-49DA-B9DB-E37B7AB19AF9}" presName="hierChild4" presStyleCnt="0"/>
      <dgm:spPr/>
    </dgm:pt>
    <dgm:pt modelId="{33380CB6-CCE9-4465-9A8F-A3FFF9C9AC1C}" type="pres">
      <dgm:prSet presAssocID="{961D5612-31C5-49DA-B9DB-E37B7AB19AF9}" presName="hierChild5" presStyleCnt="0"/>
      <dgm:spPr/>
    </dgm:pt>
    <dgm:pt modelId="{9054592F-EC8F-47D4-AE25-35958E95C86F}" type="pres">
      <dgm:prSet presAssocID="{AD6FE991-BE29-47EE-B28F-4C5FD4CCDD41}" presName="Name50" presStyleLbl="parChTrans1D2" presStyleIdx="6" presStyleCnt="8"/>
      <dgm:spPr/>
    </dgm:pt>
    <dgm:pt modelId="{7FF8BE99-65F2-4495-97A1-1F1BFBC525C4}" type="pres">
      <dgm:prSet presAssocID="{2EC3CDE6-249C-452B-AC18-505257EB5AEA}" presName="hierRoot2" presStyleCnt="0">
        <dgm:presLayoutVars>
          <dgm:hierBranch/>
        </dgm:presLayoutVars>
      </dgm:prSet>
      <dgm:spPr/>
    </dgm:pt>
    <dgm:pt modelId="{EEC5E7C6-6F63-4D91-B0BA-1F4739F3F76A}" type="pres">
      <dgm:prSet presAssocID="{2EC3CDE6-249C-452B-AC18-505257EB5AEA}" presName="rootComposite" presStyleCnt="0"/>
      <dgm:spPr/>
    </dgm:pt>
    <dgm:pt modelId="{E0678D21-E9C0-4710-8FCE-541E9359818C}" type="pres">
      <dgm:prSet presAssocID="{2EC3CDE6-249C-452B-AC18-505257EB5AEA}" presName="rootText" presStyleLbl="node2" presStyleIdx="6" presStyleCnt="8">
        <dgm:presLayoutVars>
          <dgm:chPref val="3"/>
        </dgm:presLayoutVars>
      </dgm:prSet>
      <dgm:spPr/>
    </dgm:pt>
    <dgm:pt modelId="{139FBBE6-2843-4D00-9B1E-8B2D5DEA336C}" type="pres">
      <dgm:prSet presAssocID="{2EC3CDE6-249C-452B-AC18-505257EB5AEA}" presName="rootConnector" presStyleLbl="node2" presStyleIdx="6" presStyleCnt="8"/>
      <dgm:spPr/>
    </dgm:pt>
    <dgm:pt modelId="{A8C36E3B-3D55-462F-B7CF-F6CA26C8EA6B}" type="pres">
      <dgm:prSet presAssocID="{2EC3CDE6-249C-452B-AC18-505257EB5AEA}" presName="hierChild4" presStyleCnt="0"/>
      <dgm:spPr/>
    </dgm:pt>
    <dgm:pt modelId="{E674745B-9862-40A2-99E7-73BFE4652068}" type="pres">
      <dgm:prSet presAssocID="{2EC3CDE6-249C-452B-AC18-505257EB5AEA}" presName="hierChild5" presStyleCnt="0"/>
      <dgm:spPr/>
    </dgm:pt>
    <dgm:pt modelId="{388992B4-2512-4674-89CB-2CC3752B973C}" type="pres">
      <dgm:prSet presAssocID="{94E059E8-E62B-4530-AD7F-93E293A130F0}" presName="Name50" presStyleLbl="parChTrans1D2" presStyleIdx="7" presStyleCnt="8"/>
      <dgm:spPr/>
    </dgm:pt>
    <dgm:pt modelId="{D232857E-777E-4DB9-9D45-4CC3E89E59BC}" type="pres">
      <dgm:prSet presAssocID="{CA2503B0-862D-4D1E-B348-83D101D6C178}" presName="hierRoot2" presStyleCnt="0">
        <dgm:presLayoutVars>
          <dgm:hierBranch/>
        </dgm:presLayoutVars>
      </dgm:prSet>
      <dgm:spPr/>
    </dgm:pt>
    <dgm:pt modelId="{5D28B78C-3A7C-4421-B8AF-0BFB32CB3E5C}" type="pres">
      <dgm:prSet presAssocID="{CA2503B0-862D-4D1E-B348-83D101D6C178}" presName="rootComposite" presStyleCnt="0"/>
      <dgm:spPr/>
    </dgm:pt>
    <dgm:pt modelId="{615EFEB6-1455-4540-8402-808E0AE6D651}" type="pres">
      <dgm:prSet presAssocID="{CA2503B0-862D-4D1E-B348-83D101D6C178}" presName="rootText" presStyleLbl="node2" presStyleIdx="7" presStyleCnt="8">
        <dgm:presLayoutVars>
          <dgm:chPref val="3"/>
        </dgm:presLayoutVars>
      </dgm:prSet>
      <dgm:spPr/>
    </dgm:pt>
    <dgm:pt modelId="{88B16948-40A2-493C-B804-19755B65D36F}" type="pres">
      <dgm:prSet presAssocID="{CA2503B0-862D-4D1E-B348-83D101D6C178}" presName="rootConnector" presStyleLbl="node2" presStyleIdx="7" presStyleCnt="8"/>
      <dgm:spPr/>
    </dgm:pt>
    <dgm:pt modelId="{01E793AA-A168-4442-8920-6FB1C3CAC3CC}" type="pres">
      <dgm:prSet presAssocID="{CA2503B0-862D-4D1E-B348-83D101D6C178}" presName="hierChild4" presStyleCnt="0"/>
      <dgm:spPr/>
    </dgm:pt>
    <dgm:pt modelId="{84FEB850-643B-4803-9747-766271F74040}" type="pres">
      <dgm:prSet presAssocID="{CA2503B0-862D-4D1E-B348-83D101D6C178}" presName="hierChild5" presStyleCnt="0"/>
      <dgm:spPr/>
    </dgm:pt>
    <dgm:pt modelId="{64E27941-8E06-4DFD-A30F-4B3B1D02475B}" type="pres">
      <dgm:prSet presAssocID="{80BA7710-7593-4B74-9B9D-EFFEC15B6262}" presName="hierChild3" presStyleCnt="0"/>
      <dgm:spPr/>
    </dgm:pt>
  </dgm:ptLst>
  <dgm:cxnLst>
    <dgm:cxn modelId="{633DB040-602A-41E2-80E8-67024DDDF2BE}" srcId="{80BA7710-7593-4B74-9B9D-EFFEC15B6262}" destId="{32A6E3CD-2272-4966-AD00-FF6CE733291B}" srcOrd="3" destOrd="0" parTransId="{EFBFDBE6-3026-4CB2-98D7-1EFD48BB09D5}" sibTransId="{F5FD5581-6571-4B84-BD3B-A815AD77D81F}"/>
    <dgm:cxn modelId="{A9EE3939-3E69-4B65-B156-598AA2336B0A}" srcId="{80BA7710-7593-4B74-9B9D-EFFEC15B6262}" destId="{9B07F56D-4A53-4720-9908-089E610ABA9E}" srcOrd="2" destOrd="0" parTransId="{8C4C6D57-04FE-4BBF-914B-A3C9315979BD}" sibTransId="{DADD2A75-AA1B-4F68-AB23-FA251AC8803C}"/>
    <dgm:cxn modelId="{E1AB76E3-0F12-46E0-9237-83E4E650DE60}" type="presOf" srcId="{749877E1-0A52-4E14-8DC5-7D902FF1ABE9}" destId="{7048FFE4-0170-487A-8AA1-2167B8954452}" srcOrd="1" destOrd="0" presId="urn:microsoft.com/office/officeart/2005/8/layout/orgChart1"/>
    <dgm:cxn modelId="{2E073069-102B-4DAC-9455-7B07F910E827}" type="presOf" srcId="{7AD4D3CA-13AA-486B-B019-A2053EEE8447}" destId="{6B216369-9713-4C30-8CF3-162A1C52AFB8}" srcOrd="0" destOrd="0" presId="urn:microsoft.com/office/officeart/2005/8/layout/orgChart1"/>
    <dgm:cxn modelId="{FFEA2B49-0053-468F-AA5F-BB0B2EE25304}" type="presOf" srcId="{961D5612-31C5-49DA-B9DB-E37B7AB19AF9}" destId="{087498FD-48F3-48A6-B02E-11BA6AEBC6DD}" srcOrd="0" destOrd="0" presId="urn:microsoft.com/office/officeart/2005/8/layout/orgChart1"/>
    <dgm:cxn modelId="{51868033-8DDC-4957-BA2F-1B42410F5655}" srcId="{80BA7710-7593-4B74-9B9D-EFFEC15B6262}" destId="{CA2503B0-862D-4D1E-B348-83D101D6C178}" srcOrd="7" destOrd="0" parTransId="{94E059E8-E62B-4530-AD7F-93E293A130F0}" sibTransId="{A40F53FD-0048-42C7-93D4-F4ED30907D5C}"/>
    <dgm:cxn modelId="{EC7049D8-97D1-429B-9F0F-DA28012C84F2}" type="presOf" srcId="{9B07F56D-4A53-4720-9908-089E610ABA9E}" destId="{5C07428A-FDA8-4665-9EC1-334220C89F01}" srcOrd="0" destOrd="0" presId="urn:microsoft.com/office/officeart/2005/8/layout/orgChart1"/>
    <dgm:cxn modelId="{617FF7AD-C263-4E3E-BBE0-DA0E8306673D}" type="presOf" srcId="{CA2503B0-862D-4D1E-B348-83D101D6C178}" destId="{615EFEB6-1455-4540-8402-808E0AE6D651}" srcOrd="0" destOrd="0" presId="urn:microsoft.com/office/officeart/2005/8/layout/orgChart1"/>
    <dgm:cxn modelId="{307CD82B-9F73-4AF6-8A18-3A1EBE488D62}" type="presOf" srcId="{32A6E3CD-2272-4966-AD00-FF6CE733291B}" destId="{0B2E9316-FD2D-4F4C-8BD4-685ED96F544B}" srcOrd="1" destOrd="0" presId="urn:microsoft.com/office/officeart/2005/8/layout/orgChart1"/>
    <dgm:cxn modelId="{6B1280ED-26F7-4126-8155-02127D09E89D}" type="presOf" srcId="{EFBFDBE6-3026-4CB2-98D7-1EFD48BB09D5}" destId="{70E8887E-AE67-4F4E-A471-0FDE26E52822}" srcOrd="0" destOrd="0" presId="urn:microsoft.com/office/officeart/2005/8/layout/orgChart1"/>
    <dgm:cxn modelId="{E1E0636E-4776-46D2-81AE-2B2FE3B00818}" type="presOf" srcId="{8C4C6D57-04FE-4BBF-914B-A3C9315979BD}" destId="{A8C5EBF1-C055-4682-B25E-896F6D4542ED}" srcOrd="0" destOrd="0" presId="urn:microsoft.com/office/officeart/2005/8/layout/orgChart1"/>
    <dgm:cxn modelId="{474D9151-8207-480D-8F58-89A74C2503D0}" type="presOf" srcId="{135230F4-9D5D-4956-B5BB-B57FDD407499}" destId="{0F1BB9B8-5E5E-40DB-A794-AA360A58E386}" srcOrd="1" destOrd="0" presId="urn:microsoft.com/office/officeart/2005/8/layout/orgChart1"/>
    <dgm:cxn modelId="{FD4E716E-4042-4F32-A0F3-BF145933C9E8}" srcId="{80BA7710-7593-4B74-9B9D-EFFEC15B6262}" destId="{9F449C72-A35D-46AD-B32B-1E415FE755B6}" srcOrd="4" destOrd="0" parTransId="{16622B72-FC1E-4BC2-86AC-CFA31D56101C}" sibTransId="{F7103266-A427-4EBD-A0FC-EC7BC6ED8037}"/>
    <dgm:cxn modelId="{BDAEE293-F156-442D-B20C-E0FF59E4C5E9}" type="presOf" srcId="{80BA7710-7593-4B74-9B9D-EFFEC15B6262}" destId="{0E4639AC-036D-4E6A-9CA9-DE5144BCEAF4}" srcOrd="0" destOrd="0" presId="urn:microsoft.com/office/officeart/2005/8/layout/orgChart1"/>
    <dgm:cxn modelId="{E1E07A7A-4D22-4A7D-860E-72E75C47C24C}" type="presOf" srcId="{AE410233-343E-4A11-82F1-B1BBDAF84915}" destId="{10DCC8C5-4022-422C-9A27-3F5D53BBC293}" srcOrd="0" destOrd="0" presId="urn:microsoft.com/office/officeart/2005/8/layout/orgChart1"/>
    <dgm:cxn modelId="{9D61E2DA-0CB9-40F0-BE1C-E07A89CCAA67}" type="presOf" srcId="{961D5612-31C5-49DA-B9DB-E37B7AB19AF9}" destId="{19C285FA-5FED-468E-8B11-7850AAA45B0C}" srcOrd="1" destOrd="0" presId="urn:microsoft.com/office/officeart/2005/8/layout/orgChart1"/>
    <dgm:cxn modelId="{8907AF04-2274-45DB-87B4-F04E3E922765}" srcId="{80BA7710-7593-4B74-9B9D-EFFEC15B6262}" destId="{135230F4-9D5D-4956-B5BB-B57FDD407499}" srcOrd="0" destOrd="0" parTransId="{4AF7D4BA-2443-460C-AC3D-4D77AE02EDA0}" sibTransId="{63675510-B3D6-4D34-923B-4BBECB8CBBDA}"/>
    <dgm:cxn modelId="{24E4B91C-DDCE-4643-B2BA-623A6136DE02}" srcId="{80BA7710-7593-4B74-9B9D-EFFEC15B6262}" destId="{961D5612-31C5-49DA-B9DB-E37B7AB19AF9}" srcOrd="5" destOrd="0" parTransId="{979EE773-C1C7-4E23-8F69-15CF0464A45A}" sibTransId="{9F04E655-7B68-4628-95D7-94CB5122EAD2}"/>
    <dgm:cxn modelId="{D6A89D83-39FA-4101-8D8D-95764B11DDEB}" type="presOf" srcId="{9F449C72-A35D-46AD-B32B-1E415FE755B6}" destId="{C04B29DF-8497-4048-8B55-2EA3171CFEEA}" srcOrd="1" destOrd="0" presId="urn:microsoft.com/office/officeart/2005/8/layout/orgChart1"/>
    <dgm:cxn modelId="{45700EEB-3F8A-4C04-950E-EDA565BDA8A1}" type="presOf" srcId="{9B07F56D-4A53-4720-9908-089E610ABA9E}" destId="{7877DC0C-19D3-42AE-BB26-61E760D33A03}" srcOrd="1" destOrd="0" presId="urn:microsoft.com/office/officeart/2005/8/layout/orgChart1"/>
    <dgm:cxn modelId="{85414BC0-8EFE-41B5-8495-501DA1117037}" srcId="{7AD4D3CA-13AA-486B-B019-A2053EEE8447}" destId="{80BA7710-7593-4B74-9B9D-EFFEC15B6262}" srcOrd="0" destOrd="0" parTransId="{87C0BA1F-3D08-4166-9021-839F011FC5DD}" sibTransId="{B7FDFAB9-ABC0-45BA-AB5E-8843E9D9DA66}"/>
    <dgm:cxn modelId="{2FD1CFFF-5881-407C-8DC8-122D89DA6690}" type="presOf" srcId="{AD6FE991-BE29-47EE-B28F-4C5FD4CCDD41}" destId="{9054592F-EC8F-47D4-AE25-35958E95C86F}" srcOrd="0" destOrd="0" presId="urn:microsoft.com/office/officeart/2005/8/layout/orgChart1"/>
    <dgm:cxn modelId="{CB4A0AEB-D4D8-4527-B3C1-410A766E9427}" type="presOf" srcId="{2EC3CDE6-249C-452B-AC18-505257EB5AEA}" destId="{E0678D21-E9C0-4710-8FCE-541E9359818C}" srcOrd="0" destOrd="0" presId="urn:microsoft.com/office/officeart/2005/8/layout/orgChart1"/>
    <dgm:cxn modelId="{E9753BBD-6453-4BC1-AABC-752DBB2F6755}" type="presOf" srcId="{9F449C72-A35D-46AD-B32B-1E415FE755B6}" destId="{4BED3439-183B-4CA3-A798-2AC6E9C022ED}" srcOrd="0" destOrd="0" presId="urn:microsoft.com/office/officeart/2005/8/layout/orgChart1"/>
    <dgm:cxn modelId="{1EF6776F-D4A4-4CC5-88AE-D11C3633ADE6}" type="presOf" srcId="{2EC3CDE6-249C-452B-AC18-505257EB5AEA}" destId="{139FBBE6-2843-4D00-9B1E-8B2D5DEA336C}" srcOrd="1" destOrd="0" presId="urn:microsoft.com/office/officeart/2005/8/layout/orgChart1"/>
    <dgm:cxn modelId="{E8D941F8-7ACB-4970-8829-70D18C3A9730}" type="presOf" srcId="{80BA7710-7593-4B74-9B9D-EFFEC15B6262}" destId="{B991F716-F07C-4378-BE28-C9D13C46DEF3}" srcOrd="1" destOrd="0" presId="urn:microsoft.com/office/officeart/2005/8/layout/orgChart1"/>
    <dgm:cxn modelId="{9C88767B-767D-4A67-9257-27469C5B9A0A}" type="presOf" srcId="{32A6E3CD-2272-4966-AD00-FF6CE733291B}" destId="{9758205F-0206-4472-93C3-E513631A5D3F}" srcOrd="0" destOrd="0" presId="urn:microsoft.com/office/officeart/2005/8/layout/orgChart1"/>
    <dgm:cxn modelId="{4366761E-7EBF-40F8-A112-356A6BA49E9E}" type="presOf" srcId="{94E059E8-E62B-4530-AD7F-93E293A130F0}" destId="{388992B4-2512-4674-89CB-2CC3752B973C}" srcOrd="0" destOrd="0" presId="urn:microsoft.com/office/officeart/2005/8/layout/orgChart1"/>
    <dgm:cxn modelId="{2E694FBE-E5B2-422B-8B15-F470E0E05311}" type="presOf" srcId="{16622B72-FC1E-4BC2-86AC-CFA31D56101C}" destId="{A9DE18A4-754F-45AD-84A0-14DFC57B54C7}" srcOrd="0" destOrd="0" presId="urn:microsoft.com/office/officeart/2005/8/layout/orgChart1"/>
    <dgm:cxn modelId="{CA198522-D4B2-48F9-A0C7-D0FEF0BCB683}" type="presOf" srcId="{CA2503B0-862D-4D1E-B348-83D101D6C178}" destId="{88B16948-40A2-493C-B804-19755B65D36F}" srcOrd="1" destOrd="0" presId="urn:microsoft.com/office/officeart/2005/8/layout/orgChart1"/>
    <dgm:cxn modelId="{EF6F7A46-EFF0-412D-B614-407CE76CD85A}" srcId="{80BA7710-7593-4B74-9B9D-EFFEC15B6262}" destId="{2EC3CDE6-249C-452B-AC18-505257EB5AEA}" srcOrd="6" destOrd="0" parTransId="{AD6FE991-BE29-47EE-B28F-4C5FD4CCDD41}" sibTransId="{43CB4C70-2762-4ED2-BF38-6BC02990CEEA}"/>
    <dgm:cxn modelId="{AC8F47B4-288E-4D65-9720-A04D390F57CD}" srcId="{80BA7710-7593-4B74-9B9D-EFFEC15B6262}" destId="{749877E1-0A52-4E14-8DC5-7D902FF1ABE9}" srcOrd="1" destOrd="0" parTransId="{AE410233-343E-4A11-82F1-B1BBDAF84915}" sibTransId="{7039BE52-6301-4C90-8927-3D8739A0CCD7}"/>
    <dgm:cxn modelId="{C08F1005-1121-4FB3-BCEA-E12A27F4C4A7}" type="presOf" srcId="{4AF7D4BA-2443-460C-AC3D-4D77AE02EDA0}" destId="{6D9FEC37-AD99-4DA0-B58F-520EC18F446C}" srcOrd="0" destOrd="0" presId="urn:microsoft.com/office/officeart/2005/8/layout/orgChart1"/>
    <dgm:cxn modelId="{1D3C8B13-3AAB-4C2C-B6CD-9CE8FBB21ACE}" type="presOf" srcId="{135230F4-9D5D-4956-B5BB-B57FDD407499}" destId="{EC65AABB-0244-4388-A810-43D3D8F39BD7}" srcOrd="0" destOrd="0" presId="urn:microsoft.com/office/officeart/2005/8/layout/orgChart1"/>
    <dgm:cxn modelId="{E60A9562-5EC3-4A20-88B8-F5B6AC24EE20}" type="presOf" srcId="{979EE773-C1C7-4E23-8F69-15CF0464A45A}" destId="{768E4228-F02D-4C82-B511-D9CCC3B96E53}" srcOrd="0" destOrd="0" presId="urn:microsoft.com/office/officeart/2005/8/layout/orgChart1"/>
    <dgm:cxn modelId="{A8BFDB0B-A7D3-425D-B30C-91CBBA8E6764}" type="presOf" srcId="{749877E1-0A52-4E14-8DC5-7D902FF1ABE9}" destId="{CC9651A1-630A-46FA-8CAF-3BDB9DCB8C3D}" srcOrd="0" destOrd="0" presId="urn:microsoft.com/office/officeart/2005/8/layout/orgChart1"/>
    <dgm:cxn modelId="{BFBC8C27-74EF-44FF-B903-B47069763B83}" type="presParOf" srcId="{6B216369-9713-4C30-8CF3-162A1C52AFB8}" destId="{972FBBE1-8188-41B8-90F5-71C781FAA19C}" srcOrd="0" destOrd="0" presId="urn:microsoft.com/office/officeart/2005/8/layout/orgChart1"/>
    <dgm:cxn modelId="{52756BBF-383A-49A5-BE6E-031EAACFB8CF}" type="presParOf" srcId="{972FBBE1-8188-41B8-90F5-71C781FAA19C}" destId="{9000F958-1093-4D44-A4C3-5BC0CA598E9B}" srcOrd="0" destOrd="0" presId="urn:microsoft.com/office/officeart/2005/8/layout/orgChart1"/>
    <dgm:cxn modelId="{B8D3F0B9-588A-4ECD-B9DA-CB93359C1CE3}" type="presParOf" srcId="{9000F958-1093-4D44-A4C3-5BC0CA598E9B}" destId="{0E4639AC-036D-4E6A-9CA9-DE5144BCEAF4}" srcOrd="0" destOrd="0" presId="urn:microsoft.com/office/officeart/2005/8/layout/orgChart1"/>
    <dgm:cxn modelId="{D1909077-67DF-4D11-B27E-E690C8D31A45}" type="presParOf" srcId="{9000F958-1093-4D44-A4C3-5BC0CA598E9B}" destId="{B991F716-F07C-4378-BE28-C9D13C46DEF3}" srcOrd="1" destOrd="0" presId="urn:microsoft.com/office/officeart/2005/8/layout/orgChart1"/>
    <dgm:cxn modelId="{29C11F3C-B3E8-4432-9B83-A70BB8E93591}" type="presParOf" srcId="{972FBBE1-8188-41B8-90F5-71C781FAA19C}" destId="{245BE36C-3039-4289-A48B-EC06B085EBAD}" srcOrd="1" destOrd="0" presId="urn:microsoft.com/office/officeart/2005/8/layout/orgChart1"/>
    <dgm:cxn modelId="{5FC5843E-0FEB-4D57-A5B6-DF0E05A8448A}" type="presParOf" srcId="{245BE36C-3039-4289-A48B-EC06B085EBAD}" destId="{6D9FEC37-AD99-4DA0-B58F-520EC18F446C}" srcOrd="0" destOrd="0" presId="urn:microsoft.com/office/officeart/2005/8/layout/orgChart1"/>
    <dgm:cxn modelId="{AD4D023A-2297-4F45-8345-FFB853565917}" type="presParOf" srcId="{245BE36C-3039-4289-A48B-EC06B085EBAD}" destId="{2B02056A-F82A-442F-ADB2-10908B87E475}" srcOrd="1" destOrd="0" presId="urn:microsoft.com/office/officeart/2005/8/layout/orgChart1"/>
    <dgm:cxn modelId="{E960A44E-938F-4B49-A708-974B5DD43727}" type="presParOf" srcId="{2B02056A-F82A-442F-ADB2-10908B87E475}" destId="{E6406282-D152-4B09-9D56-BD23C04539F3}" srcOrd="0" destOrd="0" presId="urn:microsoft.com/office/officeart/2005/8/layout/orgChart1"/>
    <dgm:cxn modelId="{84F756B3-2A31-4487-AE8B-E4E6CF3F64D5}" type="presParOf" srcId="{E6406282-D152-4B09-9D56-BD23C04539F3}" destId="{EC65AABB-0244-4388-A810-43D3D8F39BD7}" srcOrd="0" destOrd="0" presId="urn:microsoft.com/office/officeart/2005/8/layout/orgChart1"/>
    <dgm:cxn modelId="{A6EDB4B4-E7A0-4615-A759-A2A36FB29D9B}" type="presParOf" srcId="{E6406282-D152-4B09-9D56-BD23C04539F3}" destId="{0F1BB9B8-5E5E-40DB-A794-AA360A58E386}" srcOrd="1" destOrd="0" presId="urn:microsoft.com/office/officeart/2005/8/layout/orgChart1"/>
    <dgm:cxn modelId="{8F915FCB-6190-4E49-AD8E-78D684A37BEB}" type="presParOf" srcId="{2B02056A-F82A-442F-ADB2-10908B87E475}" destId="{F6EC9C43-A191-49FB-B8C1-F214C70F28E1}" srcOrd="1" destOrd="0" presId="urn:microsoft.com/office/officeart/2005/8/layout/orgChart1"/>
    <dgm:cxn modelId="{2F8A1BE5-9C73-4607-9B65-185EA0D5D272}" type="presParOf" srcId="{2B02056A-F82A-442F-ADB2-10908B87E475}" destId="{53D6B88A-3645-44C5-B37D-B4BE8245B2C8}" srcOrd="2" destOrd="0" presId="urn:microsoft.com/office/officeart/2005/8/layout/orgChart1"/>
    <dgm:cxn modelId="{8A848EFC-6AB4-460C-9453-2614E04F3B2F}" type="presParOf" srcId="{245BE36C-3039-4289-A48B-EC06B085EBAD}" destId="{10DCC8C5-4022-422C-9A27-3F5D53BBC293}" srcOrd="2" destOrd="0" presId="urn:microsoft.com/office/officeart/2005/8/layout/orgChart1"/>
    <dgm:cxn modelId="{1171E210-EEB6-4782-B438-C10CC18D9C5E}" type="presParOf" srcId="{245BE36C-3039-4289-A48B-EC06B085EBAD}" destId="{A5385562-3586-43C5-8E65-32C4E98393E5}" srcOrd="3" destOrd="0" presId="urn:microsoft.com/office/officeart/2005/8/layout/orgChart1"/>
    <dgm:cxn modelId="{37FD9987-A114-481D-84A4-1862185B0357}" type="presParOf" srcId="{A5385562-3586-43C5-8E65-32C4E98393E5}" destId="{7CFAD5C4-7836-4ABD-912D-92EED06A0069}" srcOrd="0" destOrd="0" presId="urn:microsoft.com/office/officeart/2005/8/layout/orgChart1"/>
    <dgm:cxn modelId="{204042A1-140C-4537-B724-579B9BBD9444}" type="presParOf" srcId="{7CFAD5C4-7836-4ABD-912D-92EED06A0069}" destId="{CC9651A1-630A-46FA-8CAF-3BDB9DCB8C3D}" srcOrd="0" destOrd="0" presId="urn:microsoft.com/office/officeart/2005/8/layout/orgChart1"/>
    <dgm:cxn modelId="{1D5751A8-27F1-46D3-A6A7-58063D0AA9DC}" type="presParOf" srcId="{7CFAD5C4-7836-4ABD-912D-92EED06A0069}" destId="{7048FFE4-0170-487A-8AA1-2167B8954452}" srcOrd="1" destOrd="0" presId="urn:microsoft.com/office/officeart/2005/8/layout/orgChart1"/>
    <dgm:cxn modelId="{4927FDF6-A3A4-4992-9058-46EA5F64F527}" type="presParOf" srcId="{A5385562-3586-43C5-8E65-32C4E98393E5}" destId="{F343B64D-6270-4776-8960-B35E4D95BD2A}" srcOrd="1" destOrd="0" presId="urn:microsoft.com/office/officeart/2005/8/layout/orgChart1"/>
    <dgm:cxn modelId="{1A138480-7E55-44FD-8EC6-E858DFC489FC}" type="presParOf" srcId="{A5385562-3586-43C5-8E65-32C4E98393E5}" destId="{70FFA718-BA0A-433F-84A4-750F5B1063FB}" srcOrd="2" destOrd="0" presId="urn:microsoft.com/office/officeart/2005/8/layout/orgChart1"/>
    <dgm:cxn modelId="{770532D6-E6F8-4E4A-AFB5-8FDA1E08EA47}" type="presParOf" srcId="{245BE36C-3039-4289-A48B-EC06B085EBAD}" destId="{A8C5EBF1-C055-4682-B25E-896F6D4542ED}" srcOrd="4" destOrd="0" presId="urn:microsoft.com/office/officeart/2005/8/layout/orgChart1"/>
    <dgm:cxn modelId="{7A8ED4D1-961C-418D-B97B-922906B8A30A}" type="presParOf" srcId="{245BE36C-3039-4289-A48B-EC06B085EBAD}" destId="{71C82F3A-AE02-4CCB-B581-15BD9F2D0681}" srcOrd="5" destOrd="0" presId="urn:microsoft.com/office/officeart/2005/8/layout/orgChart1"/>
    <dgm:cxn modelId="{46969577-12DA-4988-A6B9-A7BA6252C6D0}" type="presParOf" srcId="{71C82F3A-AE02-4CCB-B581-15BD9F2D0681}" destId="{1CE7ECC8-FBA2-49B9-BF40-2E2A4EB0D01F}" srcOrd="0" destOrd="0" presId="urn:microsoft.com/office/officeart/2005/8/layout/orgChart1"/>
    <dgm:cxn modelId="{C9048B01-93B4-41DF-98FC-BFF1392237E0}" type="presParOf" srcId="{1CE7ECC8-FBA2-49B9-BF40-2E2A4EB0D01F}" destId="{5C07428A-FDA8-4665-9EC1-334220C89F01}" srcOrd="0" destOrd="0" presId="urn:microsoft.com/office/officeart/2005/8/layout/orgChart1"/>
    <dgm:cxn modelId="{812EBABF-0D0F-4AD5-9A8B-938BDAF567B0}" type="presParOf" srcId="{1CE7ECC8-FBA2-49B9-BF40-2E2A4EB0D01F}" destId="{7877DC0C-19D3-42AE-BB26-61E760D33A03}" srcOrd="1" destOrd="0" presId="urn:microsoft.com/office/officeart/2005/8/layout/orgChart1"/>
    <dgm:cxn modelId="{0CD724FE-DF9B-4934-9576-095F3B321334}" type="presParOf" srcId="{71C82F3A-AE02-4CCB-B581-15BD9F2D0681}" destId="{7FF2517D-1B60-45B1-A91E-99DD29F91313}" srcOrd="1" destOrd="0" presId="urn:microsoft.com/office/officeart/2005/8/layout/orgChart1"/>
    <dgm:cxn modelId="{04BB4C1F-EC4B-486A-876E-80D109EB1021}" type="presParOf" srcId="{71C82F3A-AE02-4CCB-B581-15BD9F2D0681}" destId="{3A579F46-929F-4894-A364-41BCD8135F0E}" srcOrd="2" destOrd="0" presId="urn:microsoft.com/office/officeart/2005/8/layout/orgChart1"/>
    <dgm:cxn modelId="{42206968-3590-4C3C-8120-680F0E7F06E3}" type="presParOf" srcId="{245BE36C-3039-4289-A48B-EC06B085EBAD}" destId="{70E8887E-AE67-4F4E-A471-0FDE26E52822}" srcOrd="6" destOrd="0" presId="urn:microsoft.com/office/officeart/2005/8/layout/orgChart1"/>
    <dgm:cxn modelId="{B4E7404F-6DD1-49FD-B8BB-D82EDA439A6F}" type="presParOf" srcId="{245BE36C-3039-4289-A48B-EC06B085EBAD}" destId="{4100B6C8-D2EC-424C-954C-D2C1232B50CA}" srcOrd="7" destOrd="0" presId="urn:microsoft.com/office/officeart/2005/8/layout/orgChart1"/>
    <dgm:cxn modelId="{71322F06-F8A6-449D-A963-A6643AE99D3E}" type="presParOf" srcId="{4100B6C8-D2EC-424C-954C-D2C1232B50CA}" destId="{0388EDF1-102B-4059-9B3D-A80C3335F6A9}" srcOrd="0" destOrd="0" presId="urn:microsoft.com/office/officeart/2005/8/layout/orgChart1"/>
    <dgm:cxn modelId="{EF77CC16-7D6C-495E-9BF1-03F96B3C19AB}" type="presParOf" srcId="{0388EDF1-102B-4059-9B3D-A80C3335F6A9}" destId="{9758205F-0206-4472-93C3-E513631A5D3F}" srcOrd="0" destOrd="0" presId="urn:microsoft.com/office/officeart/2005/8/layout/orgChart1"/>
    <dgm:cxn modelId="{CADB3E2B-3E9D-4D6C-B6E4-F3EA565B8D6E}" type="presParOf" srcId="{0388EDF1-102B-4059-9B3D-A80C3335F6A9}" destId="{0B2E9316-FD2D-4F4C-8BD4-685ED96F544B}" srcOrd="1" destOrd="0" presId="urn:microsoft.com/office/officeart/2005/8/layout/orgChart1"/>
    <dgm:cxn modelId="{D890352E-F35F-4F14-9B84-76455A23ABC4}" type="presParOf" srcId="{4100B6C8-D2EC-424C-954C-D2C1232B50CA}" destId="{9AF75D90-4BC1-4916-9851-27B462B9E2FE}" srcOrd="1" destOrd="0" presId="urn:microsoft.com/office/officeart/2005/8/layout/orgChart1"/>
    <dgm:cxn modelId="{AA2312C6-C85C-4466-B6F4-06E9A0165D0C}" type="presParOf" srcId="{4100B6C8-D2EC-424C-954C-D2C1232B50CA}" destId="{6DA8FAF8-9F67-46C2-8556-D4E22FF7897B}" srcOrd="2" destOrd="0" presId="urn:microsoft.com/office/officeart/2005/8/layout/orgChart1"/>
    <dgm:cxn modelId="{B7201F0A-E6BB-4E8C-9000-CC98E0EB3DB5}" type="presParOf" srcId="{245BE36C-3039-4289-A48B-EC06B085EBAD}" destId="{A9DE18A4-754F-45AD-84A0-14DFC57B54C7}" srcOrd="8" destOrd="0" presId="urn:microsoft.com/office/officeart/2005/8/layout/orgChart1"/>
    <dgm:cxn modelId="{76C5CBD1-8BDB-4212-945D-054FAA70A867}" type="presParOf" srcId="{245BE36C-3039-4289-A48B-EC06B085EBAD}" destId="{79AA9135-8CE8-49C1-8CA5-C22223EBB26D}" srcOrd="9" destOrd="0" presId="urn:microsoft.com/office/officeart/2005/8/layout/orgChart1"/>
    <dgm:cxn modelId="{9AAEDA0A-1804-4379-8D44-FA5355378BA3}" type="presParOf" srcId="{79AA9135-8CE8-49C1-8CA5-C22223EBB26D}" destId="{35E9B7ED-8D18-4D1A-8923-F3CB33AAEEF5}" srcOrd="0" destOrd="0" presId="urn:microsoft.com/office/officeart/2005/8/layout/orgChart1"/>
    <dgm:cxn modelId="{0CE36807-F96A-4D2B-9E32-F9688B416A2B}" type="presParOf" srcId="{35E9B7ED-8D18-4D1A-8923-F3CB33AAEEF5}" destId="{4BED3439-183B-4CA3-A798-2AC6E9C022ED}" srcOrd="0" destOrd="0" presId="urn:microsoft.com/office/officeart/2005/8/layout/orgChart1"/>
    <dgm:cxn modelId="{D53ADF87-DB22-4C61-B04D-B837E20E8F8A}" type="presParOf" srcId="{35E9B7ED-8D18-4D1A-8923-F3CB33AAEEF5}" destId="{C04B29DF-8497-4048-8B55-2EA3171CFEEA}" srcOrd="1" destOrd="0" presId="urn:microsoft.com/office/officeart/2005/8/layout/orgChart1"/>
    <dgm:cxn modelId="{A186D604-96DB-443C-BE10-FE509A1A4E23}" type="presParOf" srcId="{79AA9135-8CE8-49C1-8CA5-C22223EBB26D}" destId="{8E66B109-24D6-431F-BA8C-5C0048A63CC6}" srcOrd="1" destOrd="0" presId="urn:microsoft.com/office/officeart/2005/8/layout/orgChart1"/>
    <dgm:cxn modelId="{AA045CB6-FEC5-4359-AB79-A2E365325077}" type="presParOf" srcId="{79AA9135-8CE8-49C1-8CA5-C22223EBB26D}" destId="{9C20A57B-7BE3-43A5-AF96-C47E5ABD3D49}" srcOrd="2" destOrd="0" presId="urn:microsoft.com/office/officeart/2005/8/layout/orgChart1"/>
    <dgm:cxn modelId="{795749B4-C986-4A24-B507-6BDF72CE47F6}" type="presParOf" srcId="{245BE36C-3039-4289-A48B-EC06B085EBAD}" destId="{768E4228-F02D-4C82-B511-D9CCC3B96E53}" srcOrd="10" destOrd="0" presId="urn:microsoft.com/office/officeart/2005/8/layout/orgChart1"/>
    <dgm:cxn modelId="{15D21A76-B322-4ABD-A28E-70ADF7F17D46}" type="presParOf" srcId="{245BE36C-3039-4289-A48B-EC06B085EBAD}" destId="{B1748ACB-1CB0-44A3-BE08-93F5BA22DB67}" srcOrd="11" destOrd="0" presId="urn:microsoft.com/office/officeart/2005/8/layout/orgChart1"/>
    <dgm:cxn modelId="{19CD84F0-6E3A-4DF3-AAC0-B42E235D9B0E}" type="presParOf" srcId="{B1748ACB-1CB0-44A3-BE08-93F5BA22DB67}" destId="{4D05DC89-44AF-43AE-92AA-C7695929A0B5}" srcOrd="0" destOrd="0" presId="urn:microsoft.com/office/officeart/2005/8/layout/orgChart1"/>
    <dgm:cxn modelId="{3E5FA6E6-B8B2-4713-806E-0EEA27132686}" type="presParOf" srcId="{4D05DC89-44AF-43AE-92AA-C7695929A0B5}" destId="{087498FD-48F3-48A6-B02E-11BA6AEBC6DD}" srcOrd="0" destOrd="0" presId="urn:microsoft.com/office/officeart/2005/8/layout/orgChart1"/>
    <dgm:cxn modelId="{87A2390C-D243-4BFF-B80F-CCD4D68EE13F}" type="presParOf" srcId="{4D05DC89-44AF-43AE-92AA-C7695929A0B5}" destId="{19C285FA-5FED-468E-8B11-7850AAA45B0C}" srcOrd="1" destOrd="0" presId="urn:microsoft.com/office/officeart/2005/8/layout/orgChart1"/>
    <dgm:cxn modelId="{46925EF4-ACBE-402D-ABA3-157EB1161F34}" type="presParOf" srcId="{B1748ACB-1CB0-44A3-BE08-93F5BA22DB67}" destId="{45374BE2-774A-4E35-B9A5-607388285AE6}" srcOrd="1" destOrd="0" presId="urn:microsoft.com/office/officeart/2005/8/layout/orgChart1"/>
    <dgm:cxn modelId="{B4285CB0-E7B3-426C-AB5E-C238DEAEEAF4}" type="presParOf" srcId="{B1748ACB-1CB0-44A3-BE08-93F5BA22DB67}" destId="{33380CB6-CCE9-4465-9A8F-A3FFF9C9AC1C}" srcOrd="2" destOrd="0" presId="urn:microsoft.com/office/officeart/2005/8/layout/orgChart1"/>
    <dgm:cxn modelId="{F62BED18-D3A6-4C0F-B2B7-2EA6035A3941}" type="presParOf" srcId="{245BE36C-3039-4289-A48B-EC06B085EBAD}" destId="{9054592F-EC8F-47D4-AE25-35958E95C86F}" srcOrd="12" destOrd="0" presId="urn:microsoft.com/office/officeart/2005/8/layout/orgChart1"/>
    <dgm:cxn modelId="{8C31E73C-9B14-415D-83D0-9A69F79F281D}" type="presParOf" srcId="{245BE36C-3039-4289-A48B-EC06B085EBAD}" destId="{7FF8BE99-65F2-4495-97A1-1F1BFBC525C4}" srcOrd="13" destOrd="0" presId="urn:microsoft.com/office/officeart/2005/8/layout/orgChart1"/>
    <dgm:cxn modelId="{22236B74-B1B4-40CB-8C81-311ABB676FDF}" type="presParOf" srcId="{7FF8BE99-65F2-4495-97A1-1F1BFBC525C4}" destId="{EEC5E7C6-6F63-4D91-B0BA-1F4739F3F76A}" srcOrd="0" destOrd="0" presId="urn:microsoft.com/office/officeart/2005/8/layout/orgChart1"/>
    <dgm:cxn modelId="{32A4B2B2-7866-459E-A238-40C391407661}" type="presParOf" srcId="{EEC5E7C6-6F63-4D91-B0BA-1F4739F3F76A}" destId="{E0678D21-E9C0-4710-8FCE-541E9359818C}" srcOrd="0" destOrd="0" presId="urn:microsoft.com/office/officeart/2005/8/layout/orgChart1"/>
    <dgm:cxn modelId="{CC01CA31-43AA-4044-BE5B-767949719B05}" type="presParOf" srcId="{EEC5E7C6-6F63-4D91-B0BA-1F4739F3F76A}" destId="{139FBBE6-2843-4D00-9B1E-8B2D5DEA336C}" srcOrd="1" destOrd="0" presId="urn:microsoft.com/office/officeart/2005/8/layout/orgChart1"/>
    <dgm:cxn modelId="{E29CC258-03E3-4E26-A759-DB5DD4AA9577}" type="presParOf" srcId="{7FF8BE99-65F2-4495-97A1-1F1BFBC525C4}" destId="{A8C36E3B-3D55-462F-B7CF-F6CA26C8EA6B}" srcOrd="1" destOrd="0" presId="urn:microsoft.com/office/officeart/2005/8/layout/orgChart1"/>
    <dgm:cxn modelId="{8871FFA6-FA71-44B2-8779-44138F3B0828}" type="presParOf" srcId="{7FF8BE99-65F2-4495-97A1-1F1BFBC525C4}" destId="{E674745B-9862-40A2-99E7-73BFE4652068}" srcOrd="2" destOrd="0" presId="urn:microsoft.com/office/officeart/2005/8/layout/orgChart1"/>
    <dgm:cxn modelId="{36DCDA62-9BFB-4412-955B-0D247B6A8FDD}" type="presParOf" srcId="{245BE36C-3039-4289-A48B-EC06B085EBAD}" destId="{388992B4-2512-4674-89CB-2CC3752B973C}" srcOrd="14" destOrd="0" presId="urn:microsoft.com/office/officeart/2005/8/layout/orgChart1"/>
    <dgm:cxn modelId="{73BB68B6-1C83-4726-BD87-8F9C48ADCBB0}" type="presParOf" srcId="{245BE36C-3039-4289-A48B-EC06B085EBAD}" destId="{D232857E-777E-4DB9-9D45-4CC3E89E59BC}" srcOrd="15" destOrd="0" presId="urn:microsoft.com/office/officeart/2005/8/layout/orgChart1"/>
    <dgm:cxn modelId="{8CE042D6-726C-470E-AC6B-67BCE48D889E}" type="presParOf" srcId="{D232857E-777E-4DB9-9D45-4CC3E89E59BC}" destId="{5D28B78C-3A7C-4421-B8AF-0BFB32CB3E5C}" srcOrd="0" destOrd="0" presId="urn:microsoft.com/office/officeart/2005/8/layout/orgChart1"/>
    <dgm:cxn modelId="{42B70C90-AC2A-4A5C-807B-7FF707898484}" type="presParOf" srcId="{5D28B78C-3A7C-4421-B8AF-0BFB32CB3E5C}" destId="{615EFEB6-1455-4540-8402-808E0AE6D651}" srcOrd="0" destOrd="0" presId="urn:microsoft.com/office/officeart/2005/8/layout/orgChart1"/>
    <dgm:cxn modelId="{DBED2837-29BB-4876-BA7B-6FB92B1076FE}" type="presParOf" srcId="{5D28B78C-3A7C-4421-B8AF-0BFB32CB3E5C}" destId="{88B16948-40A2-493C-B804-19755B65D36F}" srcOrd="1" destOrd="0" presId="urn:microsoft.com/office/officeart/2005/8/layout/orgChart1"/>
    <dgm:cxn modelId="{9BC77883-2B9D-410A-B1B1-25E7BAB27EAC}" type="presParOf" srcId="{D232857E-777E-4DB9-9D45-4CC3E89E59BC}" destId="{01E793AA-A168-4442-8920-6FB1C3CAC3CC}" srcOrd="1" destOrd="0" presId="urn:microsoft.com/office/officeart/2005/8/layout/orgChart1"/>
    <dgm:cxn modelId="{05D65D56-7C3C-4C52-B998-73F23EA3C636}" type="presParOf" srcId="{D232857E-777E-4DB9-9D45-4CC3E89E59BC}" destId="{84FEB850-643B-4803-9747-766271F74040}" srcOrd="2" destOrd="0" presId="urn:microsoft.com/office/officeart/2005/8/layout/orgChart1"/>
    <dgm:cxn modelId="{F8B7CCE9-E603-425B-9E79-33F67C5916DE}" type="presParOf" srcId="{972FBBE1-8188-41B8-90F5-71C781FAA19C}" destId="{64E27941-8E06-4DFD-A30F-4B3B1D0247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BE633-AFF0-455F-9CA2-02240778A6A5}" type="datetimeFigureOut">
              <a:rPr lang="ru-RU" smtClean="0"/>
              <a:t>24.02.2013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5B810-734B-4D21-9D68-DADD87575F33}" type="slidenum">
              <a:rPr lang="ru-RU" smtClean="0"/>
              <a:t>‹#›</a:t>
            </a:fld>
            <a:endParaRPr lang="ru-RU"/>
          </a:p>
        </p:txBody>
      </p:sp>
    </p:spTree>
    <p:extLst>
      <p:ext uri="{BB962C8B-B14F-4D97-AF65-F5344CB8AC3E}">
        <p14:creationId xmlns:p14="http://schemas.microsoft.com/office/powerpoint/2010/main" val="87074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F8EDF91-986F-4C24-8E67-ED1470B06555}" type="slidenum">
              <a:rPr lang="ru-RU">
                <a:solidFill>
                  <a:prstClr val="black"/>
                </a:solidFill>
                <a:latin typeface="Arial" charset="0"/>
              </a:rPr>
              <a:pPr eaLnBrk="1" hangingPunct="1"/>
              <a:t>6</a:t>
            </a:fld>
            <a:endParaRPr lang="ru-RU">
              <a:solidFill>
                <a:prstClr val="black"/>
              </a:solidFill>
              <a:latin typeface="Arial" charset="0"/>
            </a:endParaRPr>
          </a:p>
        </p:txBody>
      </p:sp>
      <p:sp>
        <p:nvSpPr>
          <p:cNvPr id="46083" name="Rectangle 1"/>
          <p:cNvSpPr>
            <a:spLocks noGrp="1" noRot="1" noChangeAspect="1" noChangeArrowheads="1" noTextEdit="1"/>
          </p:cNvSpPr>
          <p:nvPr>
            <p:ph type="sldImg"/>
          </p:nvPr>
        </p:nvSpPr>
        <p:spPr>
          <a:xfrm>
            <a:off x="1143000" y="695325"/>
            <a:ext cx="4572000" cy="3429000"/>
          </a:xfrm>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fontAlgn="base" hangingPunct="1">
              <a:spcBef>
                <a:spcPct val="0"/>
              </a:spcBef>
              <a:spcAft>
                <a:spcPct val="0"/>
              </a:spcAft>
            </a:pPr>
            <a:fld id="{903D3E26-AFF6-4427-B3BE-6551E2394A50}" type="slidenum">
              <a:rPr lang="ru-RU" sz="1200">
                <a:solidFill>
                  <a:prstClr val="black"/>
                </a:solidFill>
                <a:latin typeface="Arial" charset="0"/>
              </a:rPr>
              <a:pPr algn="r" eaLnBrk="1" fontAlgn="base" hangingPunct="1">
                <a:spcBef>
                  <a:spcPct val="0"/>
                </a:spcBef>
                <a:spcAft>
                  <a:spcPct val="0"/>
                </a:spcAft>
              </a:pPr>
              <a:t>7</a:t>
            </a:fld>
            <a:endParaRPr lang="ru-RU" sz="1200">
              <a:solidFill>
                <a:prstClr val="black"/>
              </a:solidFill>
              <a:latin typeface="Arial" charset="0"/>
            </a:endParaRPr>
          </a:p>
        </p:txBody>
      </p:sp>
      <p:sp>
        <p:nvSpPr>
          <p:cNvPr id="47107" name="Rectangle 1"/>
          <p:cNvSpPr>
            <a:spLocks noGrp="1" noRot="1" noChangeAspect="1" noChangeArrowheads="1" noTextEdit="1"/>
          </p:cNvSpPr>
          <p:nvPr>
            <p:ph type="sldImg"/>
          </p:nvPr>
        </p:nvSpPr>
        <p:spPr>
          <a:xfrm>
            <a:off x="1143000" y="695325"/>
            <a:ext cx="4572000" cy="3429000"/>
          </a:xfrm>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1314"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smtClean="0"/>
              <a:t>Образец заголовка</a:t>
            </a:r>
          </a:p>
        </p:txBody>
      </p:sp>
      <p:sp>
        <p:nvSpPr>
          <p:cNvPr id="1413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4B2C118F-2FE4-4E5B-A7A9-5C7E3DC707C1}"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F617B-926C-4BEE-94BE-4BE0CEEE1ED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563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98C19D8-1881-46F0-B342-555EF7804678}"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10E7A1-2045-4F02-9A71-E09B698B595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77503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63CC01A-5F89-4320-8D6E-F4F917E79A6F}"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B488AD-DC46-4B0C-A6CC-D96BEE80373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04555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fld id="{8A87CFF5-AD20-44B0-BD5C-F2ECB40DE6C7}"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E5B17F-D7C2-43C0-BB37-CC031051353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523570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48200" y="1981200"/>
            <a:ext cx="40386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fld id="{BF149784-5745-426C-B23E-B29472A0BC9F}"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34624-C939-429F-86B6-89FCC03DBEF4}"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47610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F457841-06FB-4063-9592-50DE031EABC1}"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05902A-8BDC-4812-9AFB-033EEAEF5D7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47484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9A2B1E77-1B6B-4D36-91D1-FF1E483F225B}" type="datetimeFigureOut">
              <a:rPr lang="ru-RU">
                <a:solidFill>
                  <a:srgbClr val="FFFFFF"/>
                </a:solidFill>
              </a:rPr>
              <a:pPr>
                <a:defRPr/>
              </a:pPr>
              <a:t>24.02.2013</a:t>
            </a:fld>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8A6B7D-1837-4533-9EC6-577C4B2B192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55693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1314"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smtClean="0"/>
              <a:t>Образец заголовка</a:t>
            </a:r>
          </a:p>
        </p:txBody>
      </p:sp>
      <p:sp>
        <p:nvSpPr>
          <p:cNvPr id="1413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4B2C118F-2FE4-4E5B-A7A9-5C7E3DC707C1}"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F617B-926C-4BEE-94BE-4BE0CEEE1ED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28733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798EE68-59B2-4003-83DB-161221A9E416}"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0269BF-7696-4754-B63C-6AB8751ABC8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1530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E351394D-434D-45FD-B8EF-6D2A5FF0ACFB}"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9B0AB2-D2E2-4D13-A344-0EC37EA3A9B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641116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247FD1C-199C-47A6-BD0B-CB4ED94D6160}"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893CE0-38B7-4071-8CD4-8296A35C5D5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5901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798EE68-59B2-4003-83DB-161221A9E416}"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0269BF-7696-4754-B63C-6AB8751ABC8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7827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12924858-875D-4946-A4ED-85F0A0A15AFB}" type="datetimeFigureOut">
              <a:rPr lang="ru-RU">
                <a:solidFill>
                  <a:srgbClr val="FFFFFF"/>
                </a:solidFill>
              </a:rPr>
              <a:pPr>
                <a:defRPr/>
              </a:pPr>
              <a:t>24.02.2013</a:t>
            </a:fld>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E65C59-B7D0-45C8-93B2-ED60BC502ED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26779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6939947-6EF5-4353-B177-8E69641AC9CD}" type="datetimeFigureOut">
              <a:rPr lang="ru-RU">
                <a:solidFill>
                  <a:srgbClr val="FFFFFF"/>
                </a:solidFill>
              </a:rPr>
              <a:pPr>
                <a:defRPr/>
              </a:pPr>
              <a:t>24.02.2013</a:t>
            </a:fld>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8E8979-0B70-41E4-A8BC-6213A062EB0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8034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027F61-6A71-416F-AFA3-70C412750016}" type="datetimeFigureOut">
              <a:rPr lang="ru-RU">
                <a:solidFill>
                  <a:srgbClr val="FFFFFF"/>
                </a:solidFill>
              </a:rPr>
              <a:pPr>
                <a:defRPr/>
              </a:pPr>
              <a:t>24.02.2013</a:t>
            </a:fld>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E3950D-F4CB-4B54-893E-A9464D3D323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102999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44B5572D-3057-4FF6-B84F-C7DD8DCDFEED}"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9C2415-6AE1-4C51-BAE9-0D23C1E26AA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71245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D953315-4A9C-4FBD-A292-CBEA9DE0BD47}"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5C91B1-3D45-411D-979E-22436D99D13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47637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98C19D8-1881-46F0-B342-555EF7804678}"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10E7A1-2045-4F02-9A71-E09B698B595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43931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63CC01A-5F89-4320-8D6E-F4F917E79A6F}"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B488AD-DC46-4B0C-A6CC-D96BEE80373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24618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fld id="{8A87CFF5-AD20-44B0-BD5C-F2ECB40DE6C7}"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E5B17F-D7C2-43C0-BB37-CC031051353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601214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48200" y="1981200"/>
            <a:ext cx="40386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fld id="{BF149784-5745-426C-B23E-B29472A0BC9F}"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34624-C939-429F-86B6-89FCC03DBEF4}"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76120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F457841-06FB-4063-9592-50DE031EABC1}"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05902A-8BDC-4812-9AFB-033EEAEF5D7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20183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E351394D-434D-45FD-B8EF-6D2A5FF0ACFB}"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9B0AB2-D2E2-4D13-A344-0EC37EA3A9B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44186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9A2B1E77-1B6B-4D36-91D1-FF1E483F225B}" type="datetimeFigureOut">
              <a:rPr lang="ru-RU">
                <a:solidFill>
                  <a:srgbClr val="FFFFFF"/>
                </a:solidFill>
              </a:rPr>
              <a:pPr>
                <a:defRPr/>
              </a:pPr>
              <a:t>24.02.2013</a:t>
            </a:fld>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8A6B7D-1837-4533-9EC6-577C4B2B192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7491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1314"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smtClean="0"/>
              <a:t>Образец заголовка</a:t>
            </a:r>
          </a:p>
        </p:txBody>
      </p:sp>
      <p:sp>
        <p:nvSpPr>
          <p:cNvPr id="1413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B8C17D3C-DD6C-4828-B248-053DCBAEEA4F}"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DD3FC6-2C4B-4C39-AEB2-EA24D0E4C4E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16518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A712EBB-35E7-4341-BF06-A85CE18C7C03}"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DCC494-D14D-4E46-BF98-6C3D7B83831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25575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AA09053-EE38-4275-9AAF-552D6AEB2293}"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0A026E-9D0F-4B1A-8282-7660CCBBEC2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4535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49F89352-E370-469F-9925-E35479343BA5}"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7CF6B5-DBD1-4634-A0D5-1099B20290C4}"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58234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E521508F-1DEC-48B5-8B84-350B0B12E4E2}" type="datetimeFigureOut">
              <a:rPr lang="ru-RU">
                <a:solidFill>
                  <a:srgbClr val="FFFFFF"/>
                </a:solidFill>
              </a:rPr>
              <a:pPr>
                <a:defRPr/>
              </a:pPr>
              <a:t>24.02.2013</a:t>
            </a:fld>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20D947-416D-458F-BA64-04888BE3190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25436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68FE479F-E675-45D7-A3D0-C102844214A9}" type="datetimeFigureOut">
              <a:rPr lang="ru-RU">
                <a:solidFill>
                  <a:srgbClr val="FFFFFF"/>
                </a:solidFill>
              </a:rPr>
              <a:pPr>
                <a:defRPr/>
              </a:pPr>
              <a:t>24.02.2013</a:t>
            </a:fld>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AEECD7-5B92-4089-BD33-6DAFD9AEFCA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56707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8F2396-327C-4951-BC3F-2F07F8CFDE9C}" type="datetimeFigureOut">
              <a:rPr lang="ru-RU">
                <a:solidFill>
                  <a:srgbClr val="FFFFFF"/>
                </a:solidFill>
              </a:rPr>
              <a:pPr>
                <a:defRPr/>
              </a:pPr>
              <a:t>24.02.2013</a:t>
            </a:fld>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318E3E-36D5-43F9-AA69-806D6D85554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00507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9B3538B-4286-4190-9900-586906FDA065}"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E362A3-FE64-4837-8157-4A8D5E0FD7F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05832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45C0A45D-25C8-40C8-A5B7-3E01D35031F1}"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CEF7DD-B4C0-4DA7-AD22-DF9CB09D70C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45108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247FD1C-199C-47A6-BD0B-CB4ED94D6160}"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893CE0-38B7-4071-8CD4-8296A35C5D5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29296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7442285-DA16-4E84-B584-084AFE104544}"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A6594-09F5-419F-A077-1A0BE433CEE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61696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BA40172-3E50-42BA-9A44-0CBC2D56D37D}"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64AC1-0D4E-47BF-BEF2-7381C637F84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162661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fld id="{E7DEAAC8-8C94-4AA7-8761-4238F2124519}" type="datetimeFigureOut">
              <a:rPr lang="ru-RU">
                <a:solidFill>
                  <a:srgbClr val="FFFFFF"/>
                </a:solidFill>
              </a:rPr>
              <a:pPr>
                <a:defRPr/>
              </a:pPr>
              <a:t>24.02.2013</a:t>
            </a:fld>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3ACD9-9662-43CC-90C3-5C4CFBF4180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865530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48200" y="1981200"/>
            <a:ext cx="40386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fld id="{04E98BCD-F606-42DE-B638-4B12847E5674}"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49754-BE9A-4FA5-A739-B7A34AD6958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825466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7C65DABA-F6F6-45F0-A186-A88BBB07E236}"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A58CE-F696-4174-8378-18FCCE716CB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96466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5BF87D3D-E488-484A-89EB-DDA4AFE507BF}" type="datetimeFigureOut">
              <a:rPr lang="ru-RU">
                <a:solidFill>
                  <a:srgbClr val="FFFFFF"/>
                </a:solidFill>
              </a:rPr>
              <a:pPr>
                <a:defRPr/>
              </a:pPr>
              <a:t>24.02.2013</a:t>
            </a:fld>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B12EB4-6E63-4BE4-9D50-A28661040F2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9271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12924858-875D-4946-A4ED-85F0A0A15AFB}" type="datetimeFigureOut">
              <a:rPr lang="ru-RU">
                <a:solidFill>
                  <a:srgbClr val="FFFFFF"/>
                </a:solidFill>
              </a:rPr>
              <a:pPr>
                <a:defRPr/>
              </a:pPr>
              <a:t>24.02.2013</a:t>
            </a:fld>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E65C59-B7D0-45C8-93B2-ED60BC502ED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74967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6939947-6EF5-4353-B177-8E69641AC9CD}" type="datetimeFigureOut">
              <a:rPr lang="ru-RU">
                <a:solidFill>
                  <a:srgbClr val="FFFFFF"/>
                </a:solidFill>
              </a:rPr>
              <a:pPr>
                <a:defRPr/>
              </a:pPr>
              <a:t>24.02.2013</a:t>
            </a:fld>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8E8979-0B70-41E4-A8BC-6213A062EB0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8484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027F61-6A71-416F-AFA3-70C412750016}" type="datetimeFigureOut">
              <a:rPr lang="ru-RU">
                <a:solidFill>
                  <a:srgbClr val="FFFFFF"/>
                </a:solidFill>
              </a:rPr>
              <a:pPr>
                <a:defRPr/>
              </a:pPr>
              <a:t>24.02.2013</a:t>
            </a:fld>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E3950D-F4CB-4B54-893E-A9464D3D323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5434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44B5572D-3057-4FF6-B84F-C7DD8DCDFEED}"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9C2415-6AE1-4C51-BAE9-0D23C1E26AA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5137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D953315-4A9C-4FBD-A292-CBEA9DE0BD47}" type="datetimeFigureOut">
              <a:rPr lang="ru-RU">
                <a:solidFill>
                  <a:srgbClr val="FFFFFF"/>
                </a:solidFill>
              </a:rPr>
              <a:pPr>
                <a:defRPr/>
              </a:pPr>
              <a:t>24.02.2013</a:t>
            </a:fld>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5C91B1-3D45-411D-979E-22436D99D13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929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029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0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fld id="{4768D919-58A8-461F-908B-C48F68D84FF9}" type="datetimeFigureOut">
              <a:rPr lang="ru-RU">
                <a:solidFill>
                  <a:srgbClr val="FFFFFF"/>
                </a:solidFill>
                <a:cs typeface="Arial" charset="0"/>
              </a:rPr>
              <a:pPr fontAlgn="base">
                <a:spcBef>
                  <a:spcPct val="0"/>
                </a:spcBef>
                <a:spcAft>
                  <a:spcPct val="0"/>
                </a:spcAft>
                <a:defRPr/>
              </a:pPr>
              <a:t>24.02.2013</a:t>
            </a:fld>
            <a:endParaRPr lang="ru-RU">
              <a:solidFill>
                <a:srgbClr val="FFFFFF"/>
              </a:solidFill>
              <a:cs typeface="Arial" charset="0"/>
            </a:endParaRPr>
          </a:p>
        </p:txBody>
      </p:sp>
      <p:sp>
        <p:nvSpPr>
          <p:cNvPr id="140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ru-RU">
              <a:solidFill>
                <a:srgbClr val="FFFFFF"/>
              </a:solidFill>
              <a:cs typeface="Arial" charset="0"/>
            </a:endParaRPr>
          </a:p>
        </p:txBody>
      </p:sp>
      <p:sp>
        <p:nvSpPr>
          <p:cNvPr id="140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B244B658-118F-4DCA-A911-179C374E05E8}" type="slidenum">
              <a:rPr lang="ru-RU">
                <a:solidFill>
                  <a:srgbClr val="FFFFFF"/>
                </a:solidFill>
                <a:cs typeface="Arial" charset="0"/>
              </a:rPr>
              <a:pPr fontAlgn="base">
                <a:spcBef>
                  <a:spcPct val="0"/>
                </a:spcBef>
                <a:spcAft>
                  <a:spcPct val="0"/>
                </a:spcAft>
                <a:defRPr/>
              </a:pPr>
              <a:t>‹#›</a:t>
            </a:fld>
            <a:endParaRPr lang="ru-RU">
              <a:solidFill>
                <a:srgbClr val="FFFFFF"/>
              </a:solidFill>
              <a:cs typeface="Arial" charset="0"/>
            </a:endParaRPr>
          </a:p>
        </p:txBody>
      </p:sp>
    </p:spTree>
    <p:extLst>
      <p:ext uri="{BB962C8B-B14F-4D97-AF65-F5344CB8AC3E}">
        <p14:creationId xmlns:p14="http://schemas.microsoft.com/office/powerpoint/2010/main" val="18012433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029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0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fld id="{4768D919-58A8-461F-908B-C48F68D84FF9}" type="datetimeFigureOut">
              <a:rPr lang="ru-RU">
                <a:solidFill>
                  <a:srgbClr val="FFFFFF"/>
                </a:solidFill>
                <a:cs typeface="Arial" charset="0"/>
              </a:rPr>
              <a:pPr fontAlgn="base">
                <a:spcBef>
                  <a:spcPct val="0"/>
                </a:spcBef>
                <a:spcAft>
                  <a:spcPct val="0"/>
                </a:spcAft>
                <a:defRPr/>
              </a:pPr>
              <a:t>24.02.2013</a:t>
            </a:fld>
            <a:endParaRPr lang="ru-RU">
              <a:solidFill>
                <a:srgbClr val="FFFFFF"/>
              </a:solidFill>
              <a:cs typeface="Arial" charset="0"/>
            </a:endParaRPr>
          </a:p>
        </p:txBody>
      </p:sp>
      <p:sp>
        <p:nvSpPr>
          <p:cNvPr id="140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ru-RU">
              <a:solidFill>
                <a:srgbClr val="FFFFFF"/>
              </a:solidFill>
              <a:cs typeface="Arial" charset="0"/>
            </a:endParaRPr>
          </a:p>
        </p:txBody>
      </p:sp>
      <p:sp>
        <p:nvSpPr>
          <p:cNvPr id="140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B244B658-118F-4DCA-A911-179C374E05E8}" type="slidenum">
              <a:rPr lang="ru-RU">
                <a:solidFill>
                  <a:srgbClr val="FFFFFF"/>
                </a:solidFill>
                <a:cs typeface="Arial" charset="0"/>
              </a:rPr>
              <a:pPr fontAlgn="base">
                <a:spcBef>
                  <a:spcPct val="0"/>
                </a:spcBef>
                <a:spcAft>
                  <a:spcPct val="0"/>
                </a:spcAft>
                <a:defRPr/>
              </a:pPr>
              <a:t>‹#›</a:t>
            </a:fld>
            <a:endParaRPr lang="ru-RU">
              <a:solidFill>
                <a:srgbClr val="FFFFFF"/>
              </a:solidFill>
              <a:cs typeface="Arial" charset="0"/>
            </a:endParaRPr>
          </a:p>
        </p:txBody>
      </p:sp>
    </p:spTree>
    <p:extLst>
      <p:ext uri="{BB962C8B-B14F-4D97-AF65-F5344CB8AC3E}">
        <p14:creationId xmlns:p14="http://schemas.microsoft.com/office/powerpoint/2010/main" val="212545225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029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0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fld id="{524083AC-F77F-4F16-8594-A9B0B76CEBD1}" type="datetimeFigureOut">
              <a:rPr lang="ru-RU">
                <a:solidFill>
                  <a:srgbClr val="FFFFFF"/>
                </a:solidFill>
                <a:cs typeface="Arial" charset="0"/>
              </a:rPr>
              <a:pPr fontAlgn="base">
                <a:spcBef>
                  <a:spcPct val="0"/>
                </a:spcBef>
                <a:spcAft>
                  <a:spcPct val="0"/>
                </a:spcAft>
                <a:defRPr/>
              </a:pPr>
              <a:t>24.02.2013</a:t>
            </a:fld>
            <a:endParaRPr lang="ru-RU">
              <a:solidFill>
                <a:srgbClr val="FFFFFF"/>
              </a:solidFill>
              <a:cs typeface="Arial" charset="0"/>
            </a:endParaRPr>
          </a:p>
        </p:txBody>
      </p:sp>
      <p:sp>
        <p:nvSpPr>
          <p:cNvPr id="140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ru-RU">
              <a:solidFill>
                <a:srgbClr val="FFFFFF"/>
              </a:solidFill>
              <a:cs typeface="Arial" charset="0"/>
            </a:endParaRPr>
          </a:p>
        </p:txBody>
      </p:sp>
      <p:sp>
        <p:nvSpPr>
          <p:cNvPr id="140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8B9A6474-B1A6-4D28-A298-E91A2BBC374A}" type="slidenum">
              <a:rPr lang="ru-RU">
                <a:solidFill>
                  <a:srgbClr val="FFFFFF"/>
                </a:solidFill>
                <a:cs typeface="Arial" charset="0"/>
              </a:rPr>
              <a:pPr fontAlgn="base">
                <a:spcBef>
                  <a:spcPct val="0"/>
                </a:spcBef>
                <a:spcAft>
                  <a:spcPct val="0"/>
                </a:spcAft>
                <a:defRPr/>
              </a:pPr>
              <a:t>‹#›</a:t>
            </a:fld>
            <a:endParaRPr lang="ru-RU">
              <a:solidFill>
                <a:srgbClr val="FFFFFF"/>
              </a:solidFill>
              <a:cs typeface="Arial" charset="0"/>
            </a:endParaRPr>
          </a:p>
        </p:txBody>
      </p:sp>
    </p:spTree>
    <p:extLst>
      <p:ext uri="{BB962C8B-B14F-4D97-AF65-F5344CB8AC3E}">
        <p14:creationId xmlns:p14="http://schemas.microsoft.com/office/powerpoint/2010/main" val="3829282173"/>
      </p:ext>
    </p:extLst>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7.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7.xml"/><Relationship Id="rId1" Type="http://schemas.openxmlformats.org/officeDocument/2006/relationships/vmlDrawing" Target="../drawings/vmlDrawing6.vml"/><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7.xml"/><Relationship Id="rId1" Type="http://schemas.openxmlformats.org/officeDocument/2006/relationships/vmlDrawing" Target="../drawings/vmlDrawing7.vml"/><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7.xml"/><Relationship Id="rId1" Type="http://schemas.openxmlformats.org/officeDocument/2006/relationships/vmlDrawing" Target="../drawings/vmlDrawing8.vml"/><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8.wmf"/><Relationship Id="rId2" Type="http://schemas.openxmlformats.org/officeDocument/2006/relationships/slideLayout" Target="../slideLayouts/slideLayout32.xml"/><Relationship Id="rId1" Type="http://schemas.openxmlformats.org/officeDocument/2006/relationships/vmlDrawing" Target="../drawings/vmlDrawing9.vml"/><Relationship Id="rId6" Type="http://schemas.openxmlformats.org/officeDocument/2006/relationships/image" Target="../media/image35.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32.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29.bin"/><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3.bin"/><Relationship Id="rId18" Type="http://schemas.openxmlformats.org/officeDocument/2006/relationships/image" Target="../media/image16.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3.wmf"/><Relationship Id="rId17" Type="http://schemas.openxmlformats.org/officeDocument/2006/relationships/oleObject" Target="../embeddings/oleObject15.bin"/><Relationship Id="rId2" Type="http://schemas.openxmlformats.org/officeDocument/2006/relationships/slideLayout" Target="../slideLayouts/slideLayout22.xml"/><Relationship Id="rId16"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1.bin"/><Relationship Id="rId1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wmf"/><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211243" y="819734"/>
            <a:ext cx="7171723" cy="2630097"/>
          </a:xfrm>
          <a:ln>
            <a:miter lim="800000"/>
            <a:headEnd/>
            <a:tailEnd/>
          </a:ln>
        </p:spPr>
        <p:txBody>
          <a:bodyPr anchor="t">
            <a:normAutofit/>
          </a:bodyPr>
          <a:lstStyle/>
          <a:p>
            <a:pPr algn="l" eaLnBrk="1" fontAlgn="auto" hangingPunct="1">
              <a:spcAft>
                <a:spcPts val="0"/>
              </a:spcAft>
              <a:defRPr/>
            </a:pPr>
            <a:r>
              <a:rPr lang="tt-RU" sz="3600" kern="1200" cap="all" dirty="0">
                <a:effectLst>
                  <a:reflection blurRad="12700" stA="48000" endA="300" endPos="55000" dir="5400000" sy="-90000" algn="bl" rotWithShape="0"/>
                </a:effectLst>
              </a:rPr>
              <a:t>Логарифмы. Логарифмическая функция</a:t>
            </a:r>
            <a:endParaRPr lang="ru-RU" sz="3600" kern="1200" cap="all" dirty="0">
              <a:effectLst>
                <a:reflection blurRad="12700" stA="48000" endA="300" endPos="55000" dir="5400000" sy="-90000" algn="bl" rotWithShape="0"/>
              </a:effectLst>
            </a:endParaRPr>
          </a:p>
        </p:txBody>
      </p:sp>
      <p:sp>
        <p:nvSpPr>
          <p:cNvPr id="45059" name="Подзаголовок 2"/>
          <p:cNvSpPr>
            <a:spLocks noGrp="1"/>
          </p:cNvSpPr>
          <p:nvPr>
            <p:ph type="subTitle" idx="4294967295"/>
          </p:nvPr>
        </p:nvSpPr>
        <p:spPr>
          <a:xfrm>
            <a:off x="530225" y="4100513"/>
            <a:ext cx="8012113" cy="831850"/>
          </a:xfrm>
        </p:spPr>
        <p:txBody>
          <a:bodyPr anchor="b"/>
          <a:lstStyle/>
          <a:p>
            <a:pPr marL="0" indent="0" algn="ctr" eaLnBrk="1" hangingPunct="1">
              <a:buFont typeface="Wingdings" pitchFamily="2" charset="2"/>
              <a:buNone/>
              <a:defRPr/>
            </a:pPr>
            <a:r>
              <a:rPr lang="tt-RU" sz="2400" dirty="0" smtClean="0">
                <a:solidFill>
                  <a:srgbClr val="00FF00"/>
                </a:solidFill>
              </a:rPr>
              <a:t>11 класс</a:t>
            </a:r>
          </a:p>
          <a:p>
            <a:pPr marL="0" indent="0" algn="ctr" eaLnBrk="1" hangingPunct="1">
              <a:buFont typeface="Wingdings" pitchFamily="2" charset="2"/>
              <a:buNone/>
              <a:defRPr/>
            </a:pPr>
            <a:endParaRPr lang="tt-RU" sz="2400" dirty="0" smtClean="0">
              <a:solidFill>
                <a:srgbClr val="00FF00"/>
              </a:solidFill>
            </a:endParaRPr>
          </a:p>
          <a:p>
            <a:pPr marL="0" indent="0" algn="ctr" eaLnBrk="1" hangingPunct="1">
              <a:buFont typeface="Wingdings" pitchFamily="2" charset="2"/>
              <a:buNone/>
              <a:defRPr/>
            </a:pPr>
            <a:endParaRPr lang="tt-RU" sz="2400" dirty="0" smtClean="0">
              <a:solidFill>
                <a:srgbClr val="00FF00"/>
              </a:solidFill>
            </a:endParaRPr>
          </a:p>
          <a:p>
            <a:pPr marL="0" indent="0" algn="ctr" eaLnBrk="1" hangingPunct="1">
              <a:buFont typeface="Wingdings" pitchFamily="2" charset="2"/>
              <a:buNone/>
              <a:defRPr/>
            </a:pPr>
            <a:endParaRPr lang="tt-RU" sz="2400" dirty="0" smtClean="0">
              <a:solidFill>
                <a:srgbClr val="00FF00"/>
              </a:solidFill>
            </a:endParaRPr>
          </a:p>
          <a:p>
            <a:pPr marL="0" indent="0" algn="ctr" eaLnBrk="1" hangingPunct="1">
              <a:buFont typeface="Wingdings" pitchFamily="2" charset="2"/>
              <a:buNone/>
              <a:defRPr/>
            </a:pPr>
            <a:r>
              <a:rPr lang="ru-RU" sz="2400" dirty="0" smtClean="0">
                <a:solidFill>
                  <a:srgbClr val="00FF00"/>
                </a:solidFill>
              </a:rPr>
              <a:t>                          Величко А.А. – учитель математики </a:t>
            </a:r>
          </a:p>
          <a:p>
            <a:pPr marL="0" indent="0" algn="ctr" eaLnBrk="1" hangingPunct="1">
              <a:buFont typeface="Wingdings" pitchFamily="2" charset="2"/>
              <a:buNone/>
              <a:defRPr/>
            </a:pPr>
            <a:r>
              <a:rPr lang="ru-RU" sz="2400" smtClean="0">
                <a:solidFill>
                  <a:srgbClr val="00FF00"/>
                </a:solidFill>
              </a:rPr>
              <a:t>                                МБОУ </a:t>
            </a:r>
            <a:r>
              <a:rPr lang="ru-RU" sz="2400" dirty="0" smtClean="0">
                <a:solidFill>
                  <a:srgbClr val="00FF00"/>
                </a:solidFill>
              </a:rPr>
              <a:t>СОШ №121 </a:t>
            </a:r>
            <a:r>
              <a:rPr lang="ru-RU" sz="2400" dirty="0" err="1" smtClean="0">
                <a:solidFill>
                  <a:srgbClr val="00FF00"/>
                </a:solidFill>
              </a:rPr>
              <a:t>г.о</a:t>
            </a:r>
            <a:r>
              <a:rPr lang="ru-RU" sz="2400" dirty="0" smtClean="0">
                <a:solidFill>
                  <a:srgbClr val="00FF00"/>
                </a:solidFill>
              </a:rPr>
              <a:t>. Самара</a:t>
            </a:r>
          </a:p>
        </p:txBody>
      </p:sp>
    </p:spTree>
    <p:extLst>
      <p:ext uri="{BB962C8B-B14F-4D97-AF65-F5344CB8AC3E}">
        <p14:creationId xmlns:p14="http://schemas.microsoft.com/office/powerpoint/2010/main" val="3218591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79388" y="549275"/>
          <a:ext cx="8785225" cy="597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45" name="Picture 21" descr="Логарифмическая линейк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333375"/>
            <a:ext cx="33480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22" descr="bivalv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860800"/>
            <a:ext cx="25209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descr="05pp007"/>
          <p:cNvPicPr>
            <a:picLocks noChangeAspect="1" noChangeArrowheads="1"/>
          </p:cNvPicPr>
          <p:nvPr/>
        </p:nvPicPr>
        <p:blipFill>
          <a:blip r:embed="rId9" cstate="print">
            <a:extLst>
              <a:ext uri="{28A0092B-C50C-407E-A947-70E740481C1C}">
                <a14:useLocalDpi xmlns:a14="http://schemas.microsoft.com/office/drawing/2010/main" val="0"/>
              </a:ext>
            </a:extLst>
          </a:blip>
          <a:srcRect r="14294"/>
          <a:stretch>
            <a:fillRect/>
          </a:stretch>
        </p:blipFill>
        <p:spPr bwMode="auto">
          <a:xfrm>
            <a:off x="107950" y="1196975"/>
            <a:ext cx="251936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341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0" y="2133600"/>
            <a:ext cx="8686800" cy="4525963"/>
          </a:xfrm>
        </p:spPr>
        <p:txBody>
          <a:bodyPr/>
          <a:lstStyle/>
          <a:p>
            <a:pPr marL="609600" indent="-609600" eaLnBrk="1" hangingPunct="1">
              <a:lnSpc>
                <a:spcPct val="80000"/>
              </a:lnSpc>
              <a:buFontTx/>
              <a:buAutoNum type="arabicPeriod"/>
              <a:defRPr/>
            </a:pPr>
            <a:r>
              <a:rPr lang="ru-RU" sz="2400" smtClean="0"/>
              <a:t>Идея сравнения двух прогрессий: геометрической и арифметической привлекла внимание</a:t>
            </a:r>
          </a:p>
          <a:p>
            <a:pPr marL="609600" indent="-609600" eaLnBrk="1" hangingPunct="1">
              <a:lnSpc>
                <a:spcPct val="80000"/>
              </a:lnSpc>
              <a:defRPr/>
            </a:pPr>
            <a:endParaRPr lang="ru-RU" sz="2400" smtClean="0"/>
          </a:p>
          <a:p>
            <a:pPr marL="609600" indent="-609600" eaLnBrk="1" hangingPunct="1">
              <a:lnSpc>
                <a:spcPct val="80000"/>
              </a:lnSpc>
              <a:defRPr/>
            </a:pPr>
            <a:endParaRPr lang="ru-RU" sz="2400" smtClean="0"/>
          </a:p>
          <a:p>
            <a:pPr marL="609600" indent="-609600" eaLnBrk="1" hangingPunct="1">
              <a:lnSpc>
                <a:spcPct val="80000"/>
              </a:lnSpc>
              <a:defRPr/>
            </a:pPr>
            <a:endParaRPr lang="ru-RU" sz="2400" smtClean="0"/>
          </a:p>
          <a:p>
            <a:pPr marL="609600" indent="-609600" eaLnBrk="1" hangingPunct="1">
              <a:lnSpc>
                <a:spcPct val="80000"/>
              </a:lnSpc>
              <a:defRPr/>
            </a:pPr>
            <a:endParaRPr lang="ru-RU" sz="2400" smtClean="0"/>
          </a:p>
        </p:txBody>
      </p:sp>
      <p:sp>
        <p:nvSpPr>
          <p:cNvPr id="61443" name="WordArt 3"/>
          <p:cNvSpPr>
            <a:spLocks noChangeArrowheads="1" noChangeShapeType="1" noTextEdit="1"/>
          </p:cNvSpPr>
          <p:nvPr/>
        </p:nvSpPr>
        <p:spPr bwMode="auto">
          <a:xfrm>
            <a:off x="990600" y="304800"/>
            <a:ext cx="5629275" cy="1285875"/>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cs typeface="Arial" charset="0"/>
              </a:rPr>
              <a:t>Этапы истории логарифмов</a:t>
            </a:r>
          </a:p>
        </p:txBody>
      </p:sp>
      <p:sp>
        <p:nvSpPr>
          <p:cNvPr id="61444" name="Rectangle 4"/>
          <p:cNvSpPr>
            <a:spLocks noChangeArrowheads="1"/>
          </p:cNvSpPr>
          <p:nvPr/>
        </p:nvSpPr>
        <p:spPr bwMode="auto">
          <a:xfrm>
            <a:off x="914400" y="2743200"/>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ru-RU" sz="2400">
                <a:solidFill>
                  <a:srgbClr val="FFFFFF"/>
                </a:solidFill>
                <a:latin typeface="Comic Sans MS" pitchFamily="66" charset="0"/>
                <a:cs typeface="Arial" charset="0"/>
              </a:rPr>
              <a:t>Архимеда – 3 в. до н. э.</a:t>
            </a:r>
          </a:p>
          <a:p>
            <a:pPr fontAlgn="base">
              <a:spcBef>
                <a:spcPct val="0"/>
              </a:spcBef>
              <a:spcAft>
                <a:spcPct val="0"/>
              </a:spcAft>
              <a:buFontTx/>
              <a:buChar char="•"/>
            </a:pPr>
            <a:r>
              <a:rPr lang="ru-RU" sz="2400">
                <a:solidFill>
                  <a:srgbClr val="FFFFFF"/>
                </a:solidFill>
                <a:latin typeface="Comic Sans MS" pitchFamily="66" charset="0"/>
                <a:cs typeface="Arial" charset="0"/>
              </a:rPr>
              <a:t>Диофанта -  3 в. до н. э.</a:t>
            </a:r>
          </a:p>
          <a:p>
            <a:pPr fontAlgn="base">
              <a:spcBef>
                <a:spcPct val="0"/>
              </a:spcBef>
              <a:spcAft>
                <a:spcPct val="0"/>
              </a:spcAft>
              <a:buFontTx/>
              <a:buChar char="•"/>
            </a:pPr>
            <a:r>
              <a:rPr lang="ru-RU" sz="2400">
                <a:solidFill>
                  <a:srgbClr val="FFFFFF"/>
                </a:solidFill>
                <a:latin typeface="Comic Sans MS" pitchFamily="66" charset="0"/>
                <a:cs typeface="Arial" charset="0"/>
              </a:rPr>
              <a:t>Орема – 14 в. </a:t>
            </a:r>
          </a:p>
          <a:p>
            <a:pPr fontAlgn="base">
              <a:spcBef>
                <a:spcPct val="0"/>
              </a:spcBef>
              <a:spcAft>
                <a:spcPct val="0"/>
              </a:spcAft>
              <a:buFontTx/>
              <a:buChar char="•"/>
            </a:pPr>
            <a:r>
              <a:rPr lang="ru-RU" sz="2400">
                <a:solidFill>
                  <a:srgbClr val="FFFFFF"/>
                </a:solidFill>
                <a:latin typeface="Comic Sans MS" pitchFamily="66" charset="0"/>
                <a:cs typeface="Arial" charset="0"/>
              </a:rPr>
              <a:t>Штифеля – 15 в.</a:t>
            </a:r>
          </a:p>
        </p:txBody>
      </p:sp>
      <p:pic>
        <p:nvPicPr>
          <p:cNvPr id="61445" name="Picture 5" descr="штифе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495800"/>
            <a:ext cx="1041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диоф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57600"/>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picture"/>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819400"/>
            <a:ext cx="1219200" cy="1450975"/>
          </a:xfrm>
          <a:prstGeom prst="rect">
            <a:avLst/>
          </a:prstGeom>
          <a:solidFill>
            <a:srgbClr val="FFFFFF"/>
          </a:solidFill>
          <a:ln w="9525">
            <a:solidFill>
              <a:srgbClr val="000000"/>
            </a:solidFill>
            <a:round/>
            <a:headEnd/>
            <a:tailEnd/>
          </a:ln>
        </p:spPr>
      </p:pic>
      <p:sp>
        <p:nvSpPr>
          <p:cNvPr id="61448" name="Text Box 8"/>
          <p:cNvSpPr txBox="1">
            <a:spLocks noChangeArrowheads="1"/>
          </p:cNvSpPr>
          <p:nvPr/>
        </p:nvSpPr>
        <p:spPr bwMode="auto">
          <a:xfrm>
            <a:off x="4724400" y="4267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a:solidFill>
                  <a:srgbClr val="FFFFFF"/>
                </a:solidFill>
                <a:latin typeface="Comic Sans MS" pitchFamily="66" charset="0"/>
              </a:rPr>
              <a:t>Архимед</a:t>
            </a:r>
          </a:p>
        </p:txBody>
      </p:sp>
      <p:sp>
        <p:nvSpPr>
          <p:cNvPr id="61449" name="Text Box 9"/>
          <p:cNvSpPr txBox="1">
            <a:spLocks noChangeArrowheads="1"/>
          </p:cNvSpPr>
          <p:nvPr/>
        </p:nvSpPr>
        <p:spPr bwMode="auto">
          <a:xfrm>
            <a:off x="5867400" y="4953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a:solidFill>
                  <a:srgbClr val="FFFFFF"/>
                </a:solidFill>
                <a:latin typeface="Comic Sans MS" pitchFamily="66" charset="0"/>
              </a:rPr>
              <a:t>Диофант</a:t>
            </a:r>
          </a:p>
        </p:txBody>
      </p:sp>
      <p:sp>
        <p:nvSpPr>
          <p:cNvPr id="61450" name="Text Box 10"/>
          <p:cNvSpPr txBox="1">
            <a:spLocks noChangeArrowheads="1"/>
          </p:cNvSpPr>
          <p:nvPr/>
        </p:nvSpPr>
        <p:spPr bwMode="auto">
          <a:xfrm>
            <a:off x="7086600" y="5791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a:solidFill>
                  <a:srgbClr val="FFFFFF"/>
                </a:solidFill>
                <a:latin typeface="Comic Sans MS" pitchFamily="66" charset="0"/>
              </a:rPr>
              <a:t>Штифель</a:t>
            </a:r>
          </a:p>
        </p:txBody>
      </p:sp>
    </p:spTree>
    <p:extLst>
      <p:ext uri="{BB962C8B-B14F-4D97-AF65-F5344CB8AC3E}">
        <p14:creationId xmlns:p14="http://schemas.microsoft.com/office/powerpoint/2010/main" val="24313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amond(in)">
                                      <p:cBhvr>
                                        <p:cTn id="7" dur="2000"/>
                                        <p:tgtEl>
                                          <p:spTgt spid="61443"/>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61442">
                                            <p:txEl>
                                              <p:pRg st="0" end="0"/>
                                            </p:txEl>
                                          </p:spTgt>
                                        </p:tgtEl>
                                        <p:attrNameLst>
                                          <p:attrName>style.visibility</p:attrName>
                                        </p:attrNameLst>
                                      </p:cBhvr>
                                      <p:to>
                                        <p:strVal val="visible"/>
                                      </p:to>
                                    </p:set>
                                    <p:animEffect transition="in" filter="wheel(4)">
                                      <p:cBhvr>
                                        <p:cTn id="11" dur="2000"/>
                                        <p:tgtEl>
                                          <p:spTgt spid="61442">
                                            <p:txEl>
                                              <p:pRg st="0" end="0"/>
                                            </p:txEl>
                                          </p:spTgt>
                                        </p:tgtEl>
                                      </p:cBhvr>
                                    </p:animEffect>
                                  </p:childTnLst>
                                </p:cTn>
                              </p:par>
                            </p:childTnLst>
                          </p:cTn>
                        </p:par>
                        <p:par>
                          <p:cTn id="12" fill="hold" nodeType="afterGroup">
                            <p:stCondLst>
                              <p:cond delay="40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61444">
                                            <p:txEl>
                                              <p:pRg st="0" end="0"/>
                                            </p:txEl>
                                          </p:spTgt>
                                        </p:tgtEl>
                                        <p:attrNameLst>
                                          <p:attrName>style.visibility</p:attrName>
                                        </p:attrNameLst>
                                      </p:cBhvr>
                                      <p:to>
                                        <p:strVal val="visible"/>
                                      </p:to>
                                    </p:set>
                                    <p:anim calcmode="discrete" valueType="clr">
                                      <p:cBhvr override="childStyle">
                                        <p:cTn id="15" dur="80"/>
                                        <p:tgtEl>
                                          <p:spTgt spid="614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1444">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61444">
                                            <p:txEl>
                                              <p:pRg st="0" end="0"/>
                                            </p:txEl>
                                          </p:spTgt>
                                        </p:tgtEl>
                                        <p:attrNameLst>
                                          <p:attrName>fill.type</p:attrName>
                                        </p:attrNameLst>
                                      </p:cBhvr>
                                      <p:to>
                                        <p:strVal val="solid"/>
                                      </p:to>
                                    </p:set>
                                  </p:childTnLst>
                                </p:cTn>
                              </p:par>
                            </p:childTnLst>
                          </p:cTn>
                        </p:par>
                        <p:par>
                          <p:cTn id="18" fill="hold" nodeType="afterGroup">
                            <p:stCondLst>
                              <p:cond delay="4760"/>
                            </p:stCondLst>
                            <p:childTnLst>
                              <p:par>
                                <p:cTn id="19" presetID="23" presetClass="entr" presetSubtype="16" fill="hold" nodeType="afterEffect">
                                  <p:stCondLst>
                                    <p:cond delay="0"/>
                                  </p:stCondLst>
                                  <p:childTnLst>
                                    <p:set>
                                      <p:cBhvr>
                                        <p:cTn id="20" dur="1" fill="hold">
                                          <p:stCondLst>
                                            <p:cond delay="0"/>
                                          </p:stCondLst>
                                        </p:cTn>
                                        <p:tgtEl>
                                          <p:spTgt spid="61447"/>
                                        </p:tgtEl>
                                        <p:attrNameLst>
                                          <p:attrName>style.visibility</p:attrName>
                                        </p:attrNameLst>
                                      </p:cBhvr>
                                      <p:to>
                                        <p:strVal val="visible"/>
                                      </p:to>
                                    </p:set>
                                    <p:anim calcmode="lin" valueType="num">
                                      <p:cBhvr>
                                        <p:cTn id="21" dur="500" fill="hold"/>
                                        <p:tgtEl>
                                          <p:spTgt spid="61447"/>
                                        </p:tgtEl>
                                        <p:attrNameLst>
                                          <p:attrName>ppt_w</p:attrName>
                                        </p:attrNameLst>
                                      </p:cBhvr>
                                      <p:tavLst>
                                        <p:tav tm="0">
                                          <p:val>
                                            <p:fltVal val="0"/>
                                          </p:val>
                                        </p:tav>
                                        <p:tav tm="100000">
                                          <p:val>
                                            <p:strVal val="#ppt_w"/>
                                          </p:val>
                                        </p:tav>
                                      </p:tavLst>
                                    </p:anim>
                                    <p:anim calcmode="lin" valueType="num">
                                      <p:cBhvr>
                                        <p:cTn id="22" dur="500" fill="hold"/>
                                        <p:tgtEl>
                                          <p:spTgt spid="61447"/>
                                        </p:tgtEl>
                                        <p:attrNameLst>
                                          <p:attrName>ppt_h</p:attrName>
                                        </p:attrNameLst>
                                      </p:cBhvr>
                                      <p:tavLst>
                                        <p:tav tm="0">
                                          <p:val>
                                            <p:fltVal val="0"/>
                                          </p:val>
                                        </p:tav>
                                        <p:tav tm="100000">
                                          <p:val>
                                            <p:strVal val="#ppt_h"/>
                                          </p:val>
                                        </p:tav>
                                      </p:tavLst>
                                    </p:anim>
                                  </p:childTnLst>
                                </p:cTn>
                              </p:par>
                              <p:par>
                                <p:cTn id="23" presetID="25" presetClass="entr" presetSubtype="0" fill="hold" nodeType="withEffect">
                                  <p:stCondLst>
                                    <p:cond delay="0"/>
                                  </p:stCondLst>
                                  <p:childTnLst>
                                    <p:set>
                                      <p:cBhvr>
                                        <p:cTn id="24" dur="1" fill="hold">
                                          <p:stCondLst>
                                            <p:cond delay="0"/>
                                          </p:stCondLst>
                                        </p:cTn>
                                        <p:tgtEl>
                                          <p:spTgt spid="61448">
                                            <p:txEl>
                                              <p:pRg st="0" end="0"/>
                                            </p:txEl>
                                          </p:spTgt>
                                        </p:tgtEl>
                                        <p:attrNameLst>
                                          <p:attrName>style.visibility</p:attrName>
                                        </p:attrNameLst>
                                      </p:cBhvr>
                                      <p:to>
                                        <p:strVal val="visible"/>
                                      </p:to>
                                    </p:set>
                                    <p:anim calcmode="lin" valueType="num">
                                      <p:cBhvr>
                                        <p:cTn id="25" dur="500" decel="50000" fill="hold">
                                          <p:stCondLst>
                                            <p:cond delay="0"/>
                                          </p:stCondLst>
                                        </p:cTn>
                                        <p:tgtEl>
                                          <p:spTgt spid="61448">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1448">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1448">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61448">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1448">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1448">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1448">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1448">
                                            <p:txEl>
                                              <p:pRg st="0" end="0"/>
                                            </p:txEl>
                                          </p:spTgt>
                                        </p:tgtEl>
                                      </p:cBhvr>
                                    </p:animEffect>
                                  </p:childTnLst>
                                </p:cTn>
                              </p:par>
                            </p:childTnLst>
                          </p:cTn>
                        </p:par>
                        <p:par>
                          <p:cTn id="33" fill="hold" nodeType="afterGroup">
                            <p:stCondLst>
                              <p:cond delay="576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61444">
                                            <p:txEl>
                                              <p:pRg st="1" end="1"/>
                                            </p:txEl>
                                          </p:spTgt>
                                        </p:tgtEl>
                                        <p:attrNameLst>
                                          <p:attrName>style.visibility</p:attrName>
                                        </p:attrNameLst>
                                      </p:cBhvr>
                                      <p:to>
                                        <p:strVal val="visible"/>
                                      </p:to>
                                    </p:set>
                                    <p:anim calcmode="discrete" valueType="clr">
                                      <p:cBhvr override="childStyle">
                                        <p:cTn id="36" dur="80"/>
                                        <p:tgtEl>
                                          <p:spTgt spid="614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1444">
                                            <p:txEl>
                                              <p:pRg st="1" end="1"/>
                                            </p:txEl>
                                          </p:spTgt>
                                        </p:tgtEl>
                                        <p:attrNameLst>
                                          <p:attrName>fillcolor</p:attrName>
                                        </p:attrNameLst>
                                      </p:cBhvr>
                                      <p:tavLst>
                                        <p:tav tm="0">
                                          <p:val>
                                            <p:clrVal>
                                              <a:schemeClr val="accent2"/>
                                            </p:clrVal>
                                          </p:val>
                                        </p:tav>
                                        <p:tav tm="50000">
                                          <p:val>
                                            <p:clrVal>
                                              <a:schemeClr val="hlink"/>
                                            </p:clrVal>
                                          </p:val>
                                        </p:tav>
                                      </p:tavLst>
                                    </p:anim>
                                    <p:set>
                                      <p:cBhvr>
                                        <p:cTn id="38" dur="80"/>
                                        <p:tgtEl>
                                          <p:spTgt spid="61444">
                                            <p:txEl>
                                              <p:pRg st="1" end="1"/>
                                            </p:txEl>
                                          </p:spTgt>
                                        </p:tgtEl>
                                        <p:attrNameLst>
                                          <p:attrName>fill.type</p:attrName>
                                        </p:attrNameLst>
                                      </p:cBhvr>
                                      <p:to>
                                        <p:strVal val="solid"/>
                                      </p:to>
                                    </p:set>
                                  </p:childTnLst>
                                </p:cTn>
                              </p:par>
                            </p:childTnLst>
                          </p:cTn>
                        </p:par>
                        <p:par>
                          <p:cTn id="39" fill="hold" nodeType="afterGroup">
                            <p:stCondLst>
                              <p:cond delay="6520"/>
                            </p:stCondLst>
                            <p:childTnLst>
                              <p:par>
                                <p:cTn id="40" presetID="23" presetClass="entr" presetSubtype="16" fill="hold" nodeType="afterEffect">
                                  <p:stCondLst>
                                    <p:cond delay="0"/>
                                  </p:stCondLst>
                                  <p:childTnLst>
                                    <p:set>
                                      <p:cBhvr>
                                        <p:cTn id="41" dur="1" fill="hold">
                                          <p:stCondLst>
                                            <p:cond delay="0"/>
                                          </p:stCondLst>
                                        </p:cTn>
                                        <p:tgtEl>
                                          <p:spTgt spid="61446"/>
                                        </p:tgtEl>
                                        <p:attrNameLst>
                                          <p:attrName>style.visibility</p:attrName>
                                        </p:attrNameLst>
                                      </p:cBhvr>
                                      <p:to>
                                        <p:strVal val="visible"/>
                                      </p:to>
                                    </p:set>
                                    <p:anim calcmode="lin" valueType="num">
                                      <p:cBhvr>
                                        <p:cTn id="42" dur="500" fill="hold"/>
                                        <p:tgtEl>
                                          <p:spTgt spid="61446"/>
                                        </p:tgtEl>
                                        <p:attrNameLst>
                                          <p:attrName>ppt_w</p:attrName>
                                        </p:attrNameLst>
                                      </p:cBhvr>
                                      <p:tavLst>
                                        <p:tav tm="0">
                                          <p:val>
                                            <p:fltVal val="0"/>
                                          </p:val>
                                        </p:tav>
                                        <p:tav tm="100000">
                                          <p:val>
                                            <p:strVal val="#ppt_w"/>
                                          </p:val>
                                        </p:tav>
                                      </p:tavLst>
                                    </p:anim>
                                    <p:anim calcmode="lin" valueType="num">
                                      <p:cBhvr>
                                        <p:cTn id="43" dur="500" fill="hold"/>
                                        <p:tgtEl>
                                          <p:spTgt spid="61446"/>
                                        </p:tgtEl>
                                        <p:attrNameLst>
                                          <p:attrName>ppt_h</p:attrName>
                                        </p:attrNameLst>
                                      </p:cBhvr>
                                      <p:tavLst>
                                        <p:tav tm="0">
                                          <p:val>
                                            <p:fltVal val="0"/>
                                          </p:val>
                                        </p:tav>
                                        <p:tav tm="100000">
                                          <p:val>
                                            <p:strVal val="#ppt_h"/>
                                          </p:val>
                                        </p:tav>
                                      </p:tavLst>
                                    </p:anim>
                                  </p:childTnLst>
                                </p:cTn>
                              </p:par>
                              <p:par>
                                <p:cTn id="44" presetID="25" presetClass="entr" presetSubtype="0" fill="hold" grpId="0" nodeType="withEffect">
                                  <p:stCondLst>
                                    <p:cond delay="0"/>
                                  </p:stCondLst>
                                  <p:childTnLst>
                                    <p:set>
                                      <p:cBhvr>
                                        <p:cTn id="45" dur="1" fill="hold">
                                          <p:stCondLst>
                                            <p:cond delay="0"/>
                                          </p:stCondLst>
                                        </p:cTn>
                                        <p:tgtEl>
                                          <p:spTgt spid="61449"/>
                                        </p:tgtEl>
                                        <p:attrNameLst>
                                          <p:attrName>style.visibility</p:attrName>
                                        </p:attrNameLst>
                                      </p:cBhvr>
                                      <p:to>
                                        <p:strVal val="visible"/>
                                      </p:to>
                                    </p:set>
                                    <p:anim calcmode="lin" valueType="num">
                                      <p:cBhvr>
                                        <p:cTn id="46" dur="500" decel="50000" fill="hold">
                                          <p:stCondLst>
                                            <p:cond delay="0"/>
                                          </p:stCondLst>
                                        </p:cTn>
                                        <p:tgtEl>
                                          <p:spTgt spid="61449"/>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61449"/>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61449"/>
                                        </p:tgtEl>
                                        <p:attrNameLst>
                                          <p:attrName>ppt_w</p:attrName>
                                        </p:attrNameLst>
                                      </p:cBhvr>
                                      <p:tavLst>
                                        <p:tav tm="0">
                                          <p:val>
                                            <p:strVal val="#ppt_w*.05"/>
                                          </p:val>
                                        </p:tav>
                                        <p:tav tm="100000">
                                          <p:val>
                                            <p:strVal val="#ppt_w"/>
                                          </p:val>
                                        </p:tav>
                                      </p:tavLst>
                                    </p:anim>
                                    <p:anim calcmode="lin" valueType="num">
                                      <p:cBhvr>
                                        <p:cTn id="49" dur="1000" fill="hold"/>
                                        <p:tgtEl>
                                          <p:spTgt spid="61449"/>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61449"/>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61449"/>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61449"/>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61449"/>
                                        </p:tgtEl>
                                      </p:cBhvr>
                                    </p:animEffect>
                                  </p:childTnLst>
                                </p:cTn>
                              </p:par>
                            </p:childTnLst>
                          </p:cTn>
                        </p:par>
                        <p:par>
                          <p:cTn id="54" fill="hold" nodeType="afterGroup">
                            <p:stCondLst>
                              <p:cond delay="7520"/>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61444">
                                            <p:txEl>
                                              <p:pRg st="2" end="2"/>
                                            </p:txEl>
                                          </p:spTgt>
                                        </p:tgtEl>
                                        <p:attrNameLst>
                                          <p:attrName>style.visibility</p:attrName>
                                        </p:attrNameLst>
                                      </p:cBhvr>
                                      <p:to>
                                        <p:strVal val="visible"/>
                                      </p:to>
                                    </p:set>
                                    <p:anim calcmode="discrete" valueType="clr">
                                      <p:cBhvr override="childStyle">
                                        <p:cTn id="57" dur="80"/>
                                        <p:tgtEl>
                                          <p:spTgt spid="614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61444">
                                            <p:txEl>
                                              <p:pRg st="2" end="2"/>
                                            </p:txEl>
                                          </p:spTgt>
                                        </p:tgtEl>
                                        <p:attrNameLst>
                                          <p:attrName>fillcolor</p:attrName>
                                        </p:attrNameLst>
                                      </p:cBhvr>
                                      <p:tavLst>
                                        <p:tav tm="0">
                                          <p:val>
                                            <p:clrVal>
                                              <a:schemeClr val="accent2"/>
                                            </p:clrVal>
                                          </p:val>
                                        </p:tav>
                                        <p:tav tm="50000">
                                          <p:val>
                                            <p:clrVal>
                                              <a:schemeClr val="hlink"/>
                                            </p:clrVal>
                                          </p:val>
                                        </p:tav>
                                      </p:tavLst>
                                    </p:anim>
                                    <p:set>
                                      <p:cBhvr>
                                        <p:cTn id="59" dur="80"/>
                                        <p:tgtEl>
                                          <p:spTgt spid="61444">
                                            <p:txEl>
                                              <p:pRg st="2" end="2"/>
                                            </p:txEl>
                                          </p:spTgt>
                                        </p:tgtEl>
                                        <p:attrNameLst>
                                          <p:attrName>fill.type</p:attrName>
                                        </p:attrNameLst>
                                      </p:cBhvr>
                                      <p:to>
                                        <p:strVal val="solid"/>
                                      </p:to>
                                    </p:set>
                                  </p:childTnLst>
                                </p:cTn>
                              </p:par>
                            </p:childTnLst>
                          </p:cTn>
                        </p:par>
                        <p:par>
                          <p:cTn id="60" fill="hold" nodeType="afterGroup">
                            <p:stCondLst>
                              <p:cond delay="7960"/>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61444">
                                            <p:txEl>
                                              <p:pRg st="3" end="3"/>
                                            </p:txEl>
                                          </p:spTgt>
                                        </p:tgtEl>
                                        <p:attrNameLst>
                                          <p:attrName>style.visibility</p:attrName>
                                        </p:attrNameLst>
                                      </p:cBhvr>
                                      <p:to>
                                        <p:strVal val="visible"/>
                                      </p:to>
                                    </p:set>
                                    <p:anim calcmode="discrete" valueType="clr">
                                      <p:cBhvr override="childStyle">
                                        <p:cTn id="63" dur="80"/>
                                        <p:tgtEl>
                                          <p:spTgt spid="6144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1444">
                                            <p:txEl>
                                              <p:pRg st="3" end="3"/>
                                            </p:txEl>
                                          </p:spTgt>
                                        </p:tgtEl>
                                        <p:attrNameLst>
                                          <p:attrName>fillcolor</p:attrName>
                                        </p:attrNameLst>
                                      </p:cBhvr>
                                      <p:tavLst>
                                        <p:tav tm="0">
                                          <p:val>
                                            <p:clrVal>
                                              <a:schemeClr val="accent2"/>
                                            </p:clrVal>
                                          </p:val>
                                        </p:tav>
                                        <p:tav tm="50000">
                                          <p:val>
                                            <p:clrVal>
                                              <a:schemeClr val="hlink"/>
                                            </p:clrVal>
                                          </p:val>
                                        </p:tav>
                                      </p:tavLst>
                                    </p:anim>
                                    <p:set>
                                      <p:cBhvr>
                                        <p:cTn id="65" dur="80"/>
                                        <p:tgtEl>
                                          <p:spTgt spid="61444">
                                            <p:txEl>
                                              <p:pRg st="3" end="3"/>
                                            </p:txEl>
                                          </p:spTgt>
                                        </p:tgtEl>
                                        <p:attrNameLst>
                                          <p:attrName>fill.type</p:attrName>
                                        </p:attrNameLst>
                                      </p:cBhvr>
                                      <p:to>
                                        <p:strVal val="solid"/>
                                      </p:to>
                                    </p:set>
                                  </p:childTnLst>
                                </p:cTn>
                              </p:par>
                            </p:childTnLst>
                          </p:cTn>
                        </p:par>
                        <p:par>
                          <p:cTn id="66" fill="hold" nodeType="afterGroup">
                            <p:stCondLst>
                              <p:cond delay="8480"/>
                            </p:stCondLst>
                            <p:childTnLst>
                              <p:par>
                                <p:cTn id="67" presetID="23" presetClass="entr" presetSubtype="16" fill="hold" nodeType="afterEffect">
                                  <p:stCondLst>
                                    <p:cond delay="0"/>
                                  </p:stCondLst>
                                  <p:childTnLst>
                                    <p:set>
                                      <p:cBhvr>
                                        <p:cTn id="68" dur="1" fill="hold">
                                          <p:stCondLst>
                                            <p:cond delay="0"/>
                                          </p:stCondLst>
                                        </p:cTn>
                                        <p:tgtEl>
                                          <p:spTgt spid="61445"/>
                                        </p:tgtEl>
                                        <p:attrNameLst>
                                          <p:attrName>style.visibility</p:attrName>
                                        </p:attrNameLst>
                                      </p:cBhvr>
                                      <p:to>
                                        <p:strVal val="visible"/>
                                      </p:to>
                                    </p:set>
                                    <p:anim calcmode="lin" valueType="num">
                                      <p:cBhvr>
                                        <p:cTn id="69" dur="500" fill="hold"/>
                                        <p:tgtEl>
                                          <p:spTgt spid="61445"/>
                                        </p:tgtEl>
                                        <p:attrNameLst>
                                          <p:attrName>ppt_w</p:attrName>
                                        </p:attrNameLst>
                                      </p:cBhvr>
                                      <p:tavLst>
                                        <p:tav tm="0">
                                          <p:val>
                                            <p:fltVal val="0"/>
                                          </p:val>
                                        </p:tav>
                                        <p:tav tm="100000">
                                          <p:val>
                                            <p:strVal val="#ppt_w"/>
                                          </p:val>
                                        </p:tav>
                                      </p:tavLst>
                                    </p:anim>
                                    <p:anim calcmode="lin" valueType="num">
                                      <p:cBhvr>
                                        <p:cTn id="70" dur="500" fill="hold"/>
                                        <p:tgtEl>
                                          <p:spTgt spid="61445"/>
                                        </p:tgtEl>
                                        <p:attrNameLst>
                                          <p:attrName>ppt_h</p:attrName>
                                        </p:attrNameLst>
                                      </p:cBhvr>
                                      <p:tavLst>
                                        <p:tav tm="0">
                                          <p:val>
                                            <p:fltVal val="0"/>
                                          </p:val>
                                        </p:tav>
                                        <p:tav tm="100000">
                                          <p:val>
                                            <p:strVal val="#ppt_h"/>
                                          </p:val>
                                        </p:tav>
                                      </p:tavLst>
                                    </p:anim>
                                  </p:childTnLst>
                                </p:cTn>
                              </p:par>
                              <p:par>
                                <p:cTn id="71" presetID="25" presetClass="entr" presetSubtype="0" fill="hold" grpId="0" nodeType="withEffect">
                                  <p:stCondLst>
                                    <p:cond delay="0"/>
                                  </p:stCondLst>
                                  <p:childTnLst>
                                    <p:set>
                                      <p:cBhvr>
                                        <p:cTn id="72" dur="1" fill="hold">
                                          <p:stCondLst>
                                            <p:cond delay="0"/>
                                          </p:stCondLst>
                                        </p:cTn>
                                        <p:tgtEl>
                                          <p:spTgt spid="61450"/>
                                        </p:tgtEl>
                                        <p:attrNameLst>
                                          <p:attrName>style.visibility</p:attrName>
                                        </p:attrNameLst>
                                      </p:cBhvr>
                                      <p:to>
                                        <p:strVal val="visible"/>
                                      </p:to>
                                    </p:set>
                                    <p:anim calcmode="lin" valueType="num">
                                      <p:cBhvr>
                                        <p:cTn id="73" dur="500" decel="50000" fill="hold">
                                          <p:stCondLst>
                                            <p:cond delay="0"/>
                                          </p:stCondLst>
                                        </p:cTn>
                                        <p:tgtEl>
                                          <p:spTgt spid="61450"/>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1450"/>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1450"/>
                                        </p:tgtEl>
                                        <p:attrNameLst>
                                          <p:attrName>ppt_w</p:attrName>
                                        </p:attrNameLst>
                                      </p:cBhvr>
                                      <p:tavLst>
                                        <p:tav tm="0">
                                          <p:val>
                                            <p:strVal val="#ppt_w*.05"/>
                                          </p:val>
                                        </p:tav>
                                        <p:tav tm="100000">
                                          <p:val>
                                            <p:strVal val="#ppt_w"/>
                                          </p:val>
                                        </p:tav>
                                      </p:tavLst>
                                    </p:anim>
                                    <p:anim calcmode="lin" valueType="num">
                                      <p:cBhvr>
                                        <p:cTn id="76" dur="1000" fill="hold"/>
                                        <p:tgtEl>
                                          <p:spTgt spid="61450"/>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1450"/>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1450"/>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1450"/>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9" grpId="0"/>
      <p:bldP spid="614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9750" y="404813"/>
            <a:ext cx="7791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0"/>
              </a:spcBef>
              <a:spcAft>
                <a:spcPct val="0"/>
              </a:spcAft>
            </a:pPr>
            <a:r>
              <a:rPr lang="ru-RU" sz="3600">
                <a:solidFill>
                  <a:srgbClr val="00FF00"/>
                </a:solidFill>
                <a:latin typeface="Times New Roman" pitchFamily="18" charset="0"/>
              </a:rPr>
              <a:t>Найдите сумму целых чисел </a:t>
            </a:r>
          </a:p>
          <a:p>
            <a:pPr eaLnBrk="1" fontAlgn="base" hangingPunct="1">
              <a:spcBef>
                <a:spcPct val="0"/>
              </a:spcBef>
              <a:spcAft>
                <a:spcPct val="0"/>
              </a:spcAft>
            </a:pPr>
            <a:r>
              <a:rPr lang="ru-RU" sz="3600">
                <a:solidFill>
                  <a:srgbClr val="00FF00"/>
                </a:solidFill>
                <a:latin typeface="Times New Roman" pitchFamily="18" charset="0"/>
              </a:rPr>
              <a:t> из отрезка          , принадлежащих области определения функции</a:t>
            </a:r>
          </a:p>
        </p:txBody>
      </p:sp>
      <p:sp>
        <p:nvSpPr>
          <p:cNvPr id="14339" name="Rectangle 3"/>
          <p:cNvSpPr>
            <a:spLocks noChangeArrowheads="1"/>
          </p:cNvSpPr>
          <p:nvPr/>
        </p:nvSpPr>
        <p:spPr bwMode="auto">
          <a:xfrm>
            <a:off x="4368800" y="332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ru-RU">
              <a:solidFill>
                <a:srgbClr val="FFFFFF"/>
              </a:solidFill>
              <a:cs typeface="Arial" charset="0"/>
            </a:endParaRPr>
          </a:p>
        </p:txBody>
      </p:sp>
      <p:graphicFrame>
        <p:nvGraphicFramePr>
          <p:cNvPr id="14340" name="Object 4"/>
          <p:cNvGraphicFramePr>
            <a:graphicFrameLocks noChangeAspect="1"/>
          </p:cNvGraphicFramePr>
          <p:nvPr/>
        </p:nvGraphicFramePr>
        <p:xfrm>
          <a:off x="2987675" y="1052513"/>
          <a:ext cx="1079500" cy="504825"/>
        </p:xfrm>
        <a:graphic>
          <a:graphicData uri="http://schemas.openxmlformats.org/presentationml/2006/ole">
            <mc:AlternateContent xmlns:mc="http://schemas.openxmlformats.org/markup-compatibility/2006">
              <mc:Choice xmlns:v="urn:schemas-microsoft-com:vml" Requires="v">
                <p:oleObj spid="_x0000_s7170" name="Формула" r:id="rId3" imgW="406048" imgH="215713" progId="Equation.3">
                  <p:embed/>
                </p:oleObj>
              </mc:Choice>
              <mc:Fallback>
                <p:oleObj name="Формула" r:id="rId3" imgW="406048"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052513"/>
                        <a:ext cx="1079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Rectangle 6"/>
          <p:cNvSpPr>
            <a:spLocks noChangeArrowheads="1"/>
          </p:cNvSpPr>
          <p:nvPr/>
        </p:nvSpPr>
        <p:spPr bwMode="auto">
          <a:xfrm>
            <a:off x="392430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ru-RU">
              <a:solidFill>
                <a:srgbClr val="FFFFFF"/>
              </a:solidFill>
              <a:cs typeface="Arial" charset="0"/>
            </a:endParaRPr>
          </a:p>
        </p:txBody>
      </p:sp>
      <p:graphicFrame>
        <p:nvGraphicFramePr>
          <p:cNvPr id="14342" name="Object 7"/>
          <p:cNvGraphicFramePr>
            <a:graphicFrameLocks noChangeAspect="1"/>
          </p:cNvGraphicFramePr>
          <p:nvPr/>
        </p:nvGraphicFramePr>
        <p:xfrm>
          <a:off x="1752600" y="3549650"/>
          <a:ext cx="5638800" cy="1825625"/>
        </p:xfrm>
        <a:graphic>
          <a:graphicData uri="http://schemas.openxmlformats.org/presentationml/2006/ole">
            <mc:AlternateContent xmlns:mc="http://schemas.openxmlformats.org/markup-compatibility/2006">
              <mc:Choice xmlns:v="urn:schemas-microsoft-com:vml" Requires="v">
                <p:oleObj spid="_x0000_s7171" r:id="rId5" imgW="1295400" imgH="419100" progId="Equation.3">
                  <p:embed/>
                </p:oleObj>
              </mc:Choice>
              <mc:Fallback>
                <p:oleObj r:id="rId5" imgW="12954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549650"/>
                        <a:ext cx="56388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0197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1060450"/>
            <a:ext cx="737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0"/>
              </a:spcBef>
              <a:spcAft>
                <a:spcPct val="0"/>
              </a:spcAft>
            </a:pPr>
            <a:r>
              <a:rPr lang="ru-RU" sz="3600" b="1">
                <a:solidFill>
                  <a:srgbClr val="00FF00"/>
                </a:solidFill>
                <a:latin typeface="Times New Roman" pitchFamily="18" charset="0"/>
              </a:rPr>
              <a:t>Найдите наименьшее значение </a:t>
            </a:r>
          </a:p>
        </p:txBody>
      </p:sp>
      <p:sp>
        <p:nvSpPr>
          <p:cNvPr id="15363" name="Text Box 3"/>
          <p:cNvSpPr txBox="1">
            <a:spLocks noChangeArrowheads="1"/>
          </p:cNvSpPr>
          <p:nvPr/>
        </p:nvSpPr>
        <p:spPr bwMode="auto">
          <a:xfrm>
            <a:off x="685800" y="22098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0"/>
              </a:spcBef>
              <a:spcAft>
                <a:spcPct val="0"/>
              </a:spcAft>
            </a:pPr>
            <a:r>
              <a:rPr lang="ru-RU" sz="3600" b="1">
                <a:solidFill>
                  <a:srgbClr val="00FF00"/>
                </a:solidFill>
                <a:latin typeface="Times New Roman" pitchFamily="18" charset="0"/>
              </a:rPr>
              <a:t>функции</a:t>
            </a:r>
          </a:p>
        </p:txBody>
      </p:sp>
      <p:sp>
        <p:nvSpPr>
          <p:cNvPr id="15364" name="Rectangle 4"/>
          <p:cNvSpPr>
            <a:spLocks noChangeArrowheads="1"/>
          </p:cNvSpPr>
          <p:nvPr/>
        </p:nvSpPr>
        <p:spPr bwMode="auto">
          <a:xfrm>
            <a:off x="392430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ru-RU">
              <a:solidFill>
                <a:srgbClr val="FFFFFF"/>
              </a:solidFill>
              <a:cs typeface="Arial" charset="0"/>
            </a:endParaRPr>
          </a:p>
        </p:txBody>
      </p:sp>
      <p:sp>
        <p:nvSpPr>
          <p:cNvPr id="15365" name="Rectangle 5"/>
          <p:cNvSpPr>
            <a:spLocks noChangeArrowheads="1"/>
          </p:cNvSpPr>
          <p:nvPr/>
        </p:nvSpPr>
        <p:spPr bwMode="auto">
          <a:xfrm>
            <a:off x="4038600" y="330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ru-RU">
              <a:solidFill>
                <a:srgbClr val="FFFFFF"/>
              </a:solidFill>
              <a:cs typeface="Arial" charset="0"/>
            </a:endParaRPr>
          </a:p>
        </p:txBody>
      </p:sp>
      <p:graphicFrame>
        <p:nvGraphicFramePr>
          <p:cNvPr id="15366" name="Object 6"/>
          <p:cNvGraphicFramePr>
            <a:graphicFrameLocks noChangeAspect="1"/>
          </p:cNvGraphicFramePr>
          <p:nvPr/>
        </p:nvGraphicFramePr>
        <p:xfrm>
          <a:off x="3352800" y="2286000"/>
          <a:ext cx="3429000" cy="827088"/>
        </p:xfrm>
        <a:graphic>
          <a:graphicData uri="http://schemas.openxmlformats.org/presentationml/2006/ole">
            <mc:AlternateContent xmlns:mc="http://schemas.openxmlformats.org/markup-compatibility/2006">
              <mc:Choice xmlns:v="urn:schemas-microsoft-com:vml" Requires="v">
                <p:oleObj spid="_x0000_s8194" name="Формула" r:id="rId3" imgW="1054100" imgH="254000" progId="Equation.3">
                  <p:embed/>
                </p:oleObj>
              </mc:Choice>
              <mc:Fallback>
                <p:oleObj name="Формула" r:id="rId3" imgW="10541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86000"/>
                        <a:ext cx="3429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7664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057400" y="609600"/>
            <a:ext cx="5867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0"/>
              </a:spcBef>
              <a:spcAft>
                <a:spcPct val="0"/>
              </a:spcAft>
            </a:pPr>
            <a:r>
              <a:rPr lang="ru-RU" sz="3600" b="1">
                <a:solidFill>
                  <a:srgbClr val="00FF00"/>
                </a:solidFill>
                <a:latin typeface="Times New Roman" pitchFamily="18" charset="0"/>
              </a:rPr>
              <a:t>Найдите множество </a:t>
            </a:r>
          </a:p>
          <a:p>
            <a:pPr eaLnBrk="1" fontAlgn="base" hangingPunct="1">
              <a:spcBef>
                <a:spcPct val="0"/>
              </a:spcBef>
              <a:spcAft>
                <a:spcPct val="0"/>
              </a:spcAft>
            </a:pPr>
            <a:r>
              <a:rPr lang="ru-RU" sz="3600" b="1">
                <a:solidFill>
                  <a:srgbClr val="00FF00"/>
                </a:solidFill>
                <a:latin typeface="Times New Roman" pitchFamily="18" charset="0"/>
              </a:rPr>
              <a:t>значений функции</a:t>
            </a:r>
          </a:p>
        </p:txBody>
      </p:sp>
      <p:sp>
        <p:nvSpPr>
          <p:cNvPr id="16387" name="Rectangle 3"/>
          <p:cNvSpPr>
            <a:spLocks noChangeArrowheads="1"/>
          </p:cNvSpPr>
          <p:nvPr/>
        </p:nvSpPr>
        <p:spPr bwMode="auto">
          <a:xfrm>
            <a:off x="373380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ru-RU">
              <a:solidFill>
                <a:srgbClr val="FFFFFF"/>
              </a:solidFill>
              <a:cs typeface="Arial" charset="0"/>
            </a:endParaRPr>
          </a:p>
        </p:txBody>
      </p:sp>
      <p:graphicFrame>
        <p:nvGraphicFramePr>
          <p:cNvPr id="16388" name="Object 4"/>
          <p:cNvGraphicFramePr>
            <a:graphicFrameLocks noChangeAspect="1"/>
          </p:cNvGraphicFramePr>
          <p:nvPr/>
        </p:nvGraphicFramePr>
        <p:xfrm>
          <a:off x="1905000" y="2438400"/>
          <a:ext cx="5715000" cy="1573213"/>
        </p:xfrm>
        <a:graphic>
          <a:graphicData uri="http://schemas.openxmlformats.org/presentationml/2006/ole">
            <mc:AlternateContent xmlns:mc="http://schemas.openxmlformats.org/markup-compatibility/2006">
              <mc:Choice xmlns:v="urn:schemas-microsoft-com:vml" Requires="v">
                <p:oleObj spid="_x0000_s9218" name="Формула" r:id="rId3" imgW="1663700" imgH="457200" progId="Equation.3">
                  <p:embed/>
                </p:oleObj>
              </mc:Choice>
              <mc:Fallback>
                <p:oleObj name="Формула" r:id="rId3" imgW="16637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38400"/>
                        <a:ext cx="57150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34129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850" y="620713"/>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0"/>
              </a:spcBef>
              <a:spcAft>
                <a:spcPct val="0"/>
              </a:spcAft>
            </a:pPr>
            <a:r>
              <a:rPr lang="ru-RU" sz="3600" b="1">
                <a:solidFill>
                  <a:srgbClr val="00FF00"/>
                </a:solidFill>
                <a:latin typeface="Times New Roman" pitchFamily="18" charset="0"/>
              </a:rPr>
              <a:t>Найдите область</a:t>
            </a:r>
          </a:p>
          <a:p>
            <a:pPr algn="ctr" eaLnBrk="1" fontAlgn="base" hangingPunct="1">
              <a:spcBef>
                <a:spcPct val="0"/>
              </a:spcBef>
              <a:spcAft>
                <a:spcPct val="0"/>
              </a:spcAft>
            </a:pPr>
            <a:r>
              <a:rPr lang="ru-RU" sz="3600" b="1">
                <a:solidFill>
                  <a:srgbClr val="00FF00"/>
                </a:solidFill>
                <a:latin typeface="Times New Roman" pitchFamily="18" charset="0"/>
              </a:rPr>
              <a:t> определения функции</a:t>
            </a:r>
          </a:p>
        </p:txBody>
      </p:sp>
      <p:sp>
        <p:nvSpPr>
          <p:cNvPr id="17411" name="Rectangle 3"/>
          <p:cNvSpPr>
            <a:spLocks noChangeArrowheads="1"/>
          </p:cNvSpPr>
          <p:nvPr/>
        </p:nvSpPr>
        <p:spPr bwMode="auto">
          <a:xfrm>
            <a:off x="3924300" y="317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ru-RU">
              <a:solidFill>
                <a:srgbClr val="FFFFFF"/>
              </a:solidFill>
              <a:cs typeface="Arial" charset="0"/>
            </a:endParaRPr>
          </a:p>
        </p:txBody>
      </p:sp>
      <p:graphicFrame>
        <p:nvGraphicFramePr>
          <p:cNvPr id="17412" name="Object 4"/>
          <p:cNvGraphicFramePr>
            <a:graphicFrameLocks noChangeAspect="1"/>
          </p:cNvGraphicFramePr>
          <p:nvPr/>
        </p:nvGraphicFramePr>
        <p:xfrm>
          <a:off x="1447800" y="2351088"/>
          <a:ext cx="6629400" cy="2598737"/>
        </p:xfrm>
        <a:graphic>
          <a:graphicData uri="http://schemas.openxmlformats.org/presentationml/2006/ole">
            <mc:AlternateContent xmlns:mc="http://schemas.openxmlformats.org/markup-compatibility/2006">
              <mc:Choice xmlns:v="urn:schemas-microsoft-com:vml" Requires="v">
                <p:oleObj spid="_x0000_s10242" r:id="rId3" imgW="1295400" imgH="508000" progId="Equation.3">
                  <p:embed/>
                </p:oleObj>
              </mc:Choice>
              <mc:Fallback>
                <p:oleObj r:id="rId3" imgW="12954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51088"/>
                        <a:ext cx="66294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9710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81000"/>
            <a:ext cx="8229600" cy="811213"/>
          </a:xfrm>
        </p:spPr>
        <p:txBody>
          <a:bodyPr/>
          <a:lstStyle/>
          <a:p>
            <a:pPr eaLnBrk="1" hangingPunct="1">
              <a:defRPr/>
            </a:pPr>
            <a:r>
              <a:rPr lang="ru-RU" sz="3600" smtClean="0">
                <a:solidFill>
                  <a:srgbClr val="00FF00"/>
                </a:solidFill>
              </a:rPr>
              <a:t>Логарифмическая «комедия 2</a:t>
            </a:r>
            <a:r>
              <a:rPr lang="en-US" sz="3600" smtClean="0">
                <a:solidFill>
                  <a:srgbClr val="00FF00"/>
                </a:solidFill>
              </a:rPr>
              <a:t>&gt;</a:t>
            </a:r>
            <a:r>
              <a:rPr lang="ru-RU" sz="3600" smtClean="0">
                <a:solidFill>
                  <a:srgbClr val="00FF00"/>
                </a:solidFill>
              </a:rPr>
              <a:t>3»</a:t>
            </a:r>
          </a:p>
        </p:txBody>
      </p:sp>
      <p:graphicFrame>
        <p:nvGraphicFramePr>
          <p:cNvPr id="18435" name="Object 3"/>
          <p:cNvGraphicFramePr>
            <a:graphicFrameLocks noChangeAspect="1"/>
          </p:cNvGraphicFramePr>
          <p:nvPr>
            <p:ph idx="1"/>
          </p:nvPr>
        </p:nvGraphicFramePr>
        <p:xfrm>
          <a:off x="1476375" y="1484313"/>
          <a:ext cx="2519363" cy="1243012"/>
        </p:xfrm>
        <a:graphic>
          <a:graphicData uri="http://schemas.openxmlformats.org/presentationml/2006/ole">
            <mc:AlternateContent xmlns:mc="http://schemas.openxmlformats.org/markup-compatibility/2006">
              <mc:Choice xmlns:v="urn:schemas-microsoft-com:vml" Requires="v">
                <p:oleObj spid="_x0000_s11266" name="Формула" r:id="rId3" imgW="685800" imgH="393700" progId="Equation.3">
                  <p:embed/>
                </p:oleObj>
              </mc:Choice>
              <mc:Fallback>
                <p:oleObj name="Формула" r:id="rId3" imgW="6858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84313"/>
                        <a:ext cx="2519363" cy="124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4519613" y="1341438"/>
          <a:ext cx="3360737" cy="1430337"/>
        </p:xfrm>
        <a:graphic>
          <a:graphicData uri="http://schemas.openxmlformats.org/presentationml/2006/ole">
            <mc:AlternateContent xmlns:mc="http://schemas.openxmlformats.org/markup-compatibility/2006">
              <mc:Choice xmlns:v="urn:schemas-microsoft-com:vml" Requires="v">
                <p:oleObj spid="_x0000_s11267" name="Формула" r:id="rId5" imgW="1104900" imgH="469900" progId="Equation.3">
                  <p:embed/>
                </p:oleObj>
              </mc:Choice>
              <mc:Fallback>
                <p:oleObj name="Формула" r:id="rId5" imgW="11049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9613" y="1341438"/>
                        <a:ext cx="3360737"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468313" y="3141663"/>
          <a:ext cx="3787775" cy="1430337"/>
        </p:xfrm>
        <a:graphic>
          <a:graphicData uri="http://schemas.openxmlformats.org/presentationml/2006/ole">
            <mc:AlternateContent xmlns:mc="http://schemas.openxmlformats.org/markup-compatibility/2006">
              <mc:Choice xmlns:v="urn:schemas-microsoft-com:vml" Requires="v">
                <p:oleObj spid="_x0000_s11268" name="Формула" r:id="rId7" imgW="1244600" imgH="469900" progId="Equation.3">
                  <p:embed/>
                </p:oleObj>
              </mc:Choice>
              <mc:Fallback>
                <p:oleObj name="Формула" r:id="rId7" imgW="12446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3141663"/>
                        <a:ext cx="3787775"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4500563" y="3141663"/>
          <a:ext cx="4135437" cy="1430337"/>
        </p:xfrm>
        <a:graphic>
          <a:graphicData uri="http://schemas.openxmlformats.org/presentationml/2006/ole">
            <mc:AlternateContent xmlns:mc="http://schemas.openxmlformats.org/markup-compatibility/2006">
              <mc:Choice xmlns:v="urn:schemas-microsoft-com:vml" Requires="v">
                <p:oleObj spid="_x0000_s11269" name="Формула" r:id="rId9" imgW="1358900" imgH="469900" progId="Equation.3">
                  <p:embed/>
                </p:oleObj>
              </mc:Choice>
              <mc:Fallback>
                <p:oleObj name="Формула" r:id="rId9" imgW="1358900" imgH="469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3141663"/>
                        <a:ext cx="4135437"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3635375" y="4581525"/>
          <a:ext cx="1779588" cy="922338"/>
        </p:xfrm>
        <a:graphic>
          <a:graphicData uri="http://schemas.openxmlformats.org/presentationml/2006/ole">
            <mc:AlternateContent xmlns:mc="http://schemas.openxmlformats.org/markup-compatibility/2006">
              <mc:Choice xmlns:v="urn:schemas-microsoft-com:vml" Requires="v">
                <p:oleObj spid="_x0000_s11270" name="Формула" r:id="rId11" imgW="342603" imgH="177646" progId="Equation.3">
                  <p:embed/>
                </p:oleObj>
              </mc:Choice>
              <mc:Fallback>
                <p:oleObj name="Формула" r:id="rId11" imgW="342603" imgH="1776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5375" y="4581525"/>
                        <a:ext cx="1779588"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4" name="Rectangle 8"/>
          <p:cNvSpPr>
            <a:spLocks noChangeArrowheads="1"/>
          </p:cNvSpPr>
          <p:nvPr/>
        </p:nvSpPr>
        <p:spPr bwMode="auto">
          <a:xfrm>
            <a:off x="1476375" y="5734050"/>
            <a:ext cx="585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20000"/>
              </a:spcBef>
              <a:spcAft>
                <a:spcPct val="0"/>
              </a:spcAft>
              <a:buClr>
                <a:srgbClr val="FFCC00"/>
              </a:buClr>
              <a:buSzPct val="90000"/>
              <a:buFont typeface="Wingdings" pitchFamily="2" charset="2"/>
              <a:buNone/>
              <a:defRPr/>
            </a:pPr>
            <a:r>
              <a:rPr lang="ru-RU" sz="2400" b="1">
                <a:solidFill>
                  <a:srgbClr val="FFFFFF"/>
                </a:solidFill>
                <a:effectLst>
                  <a:outerShdw blurRad="38100" dist="38100" dir="2700000" algn="tl">
                    <a:srgbClr val="000000"/>
                  </a:outerShdw>
                </a:effectLst>
                <a:latin typeface="Arial" charset="0"/>
                <a:cs typeface="Arial" charset="0"/>
              </a:rPr>
              <a:t>В чем ошибка этого доказательства?</a:t>
            </a:r>
          </a:p>
        </p:txBody>
      </p:sp>
    </p:spTree>
    <p:extLst>
      <p:ext uri="{BB962C8B-B14F-4D97-AF65-F5344CB8AC3E}">
        <p14:creationId xmlns:p14="http://schemas.microsoft.com/office/powerpoint/2010/main" val="2282985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8313" y="457200"/>
            <a:ext cx="8496300" cy="1371600"/>
          </a:xfrm>
        </p:spPr>
        <p:txBody>
          <a:bodyPr/>
          <a:lstStyle/>
          <a:p>
            <a:pPr eaLnBrk="1" hangingPunct="1">
              <a:defRPr/>
            </a:pPr>
            <a:r>
              <a:rPr lang="ru-RU" sz="4000" smtClean="0">
                <a:solidFill>
                  <a:srgbClr val="00FF00"/>
                </a:solidFill>
              </a:rPr>
              <a:t>Логарифмическая «комедия 2</a:t>
            </a:r>
            <a:r>
              <a:rPr lang="en-US" sz="4000" smtClean="0">
                <a:solidFill>
                  <a:srgbClr val="00FF00"/>
                </a:solidFill>
              </a:rPr>
              <a:t>&gt;3</a:t>
            </a:r>
            <a:r>
              <a:rPr lang="ru-RU" sz="4000" smtClean="0">
                <a:solidFill>
                  <a:srgbClr val="00FF00"/>
                </a:solidFill>
              </a:rPr>
              <a:t>»</a:t>
            </a:r>
            <a:br>
              <a:rPr lang="ru-RU" sz="4000" smtClean="0">
                <a:solidFill>
                  <a:srgbClr val="00FF00"/>
                </a:solidFill>
              </a:rPr>
            </a:br>
            <a:r>
              <a:rPr lang="ru-RU" sz="4000" smtClean="0">
                <a:solidFill>
                  <a:srgbClr val="00FF00"/>
                </a:solidFill>
              </a:rPr>
              <a:t>Решение:</a:t>
            </a:r>
            <a:r>
              <a:rPr lang="ru-RU" sz="4000" smtClean="0"/>
              <a:t> </a:t>
            </a:r>
          </a:p>
        </p:txBody>
      </p:sp>
      <p:graphicFrame>
        <p:nvGraphicFramePr>
          <p:cNvPr id="19459" name="Object 3"/>
          <p:cNvGraphicFramePr>
            <a:graphicFrameLocks noChangeAspect="1"/>
          </p:cNvGraphicFramePr>
          <p:nvPr/>
        </p:nvGraphicFramePr>
        <p:xfrm>
          <a:off x="755650" y="2492375"/>
          <a:ext cx="3725863" cy="1736725"/>
        </p:xfrm>
        <a:graphic>
          <a:graphicData uri="http://schemas.openxmlformats.org/presentationml/2006/ole">
            <mc:AlternateContent xmlns:mc="http://schemas.openxmlformats.org/markup-compatibility/2006">
              <mc:Choice xmlns:v="urn:schemas-microsoft-com:vml" Requires="v">
                <p:oleObj spid="_x0000_s12290" name="Формула" r:id="rId3" imgW="927100" imgH="431800" progId="Equation.3">
                  <p:embed/>
                </p:oleObj>
              </mc:Choice>
              <mc:Fallback>
                <p:oleObj name="Формула" r:id="rId3" imgW="9271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492375"/>
                        <a:ext cx="3725863" cy="173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4859338" y="2420938"/>
          <a:ext cx="4032250" cy="1639887"/>
        </p:xfrm>
        <a:graphic>
          <a:graphicData uri="http://schemas.openxmlformats.org/presentationml/2006/ole">
            <mc:AlternateContent xmlns:mc="http://schemas.openxmlformats.org/markup-compatibility/2006">
              <mc:Choice xmlns:v="urn:schemas-microsoft-com:vml" Requires="v">
                <p:oleObj spid="_x0000_s12291" name="Формула" r:id="rId5" imgW="1155700" imgH="469900" progId="Equation.3">
                  <p:embed/>
                </p:oleObj>
              </mc:Choice>
              <mc:Fallback>
                <p:oleObj name="Формула" r:id="rId5" imgW="11557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2420938"/>
                        <a:ext cx="4032250" cy="163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3635375" y="4652963"/>
          <a:ext cx="1779588" cy="922337"/>
        </p:xfrm>
        <a:graphic>
          <a:graphicData uri="http://schemas.openxmlformats.org/presentationml/2006/ole">
            <mc:AlternateContent xmlns:mc="http://schemas.openxmlformats.org/markup-compatibility/2006">
              <mc:Choice xmlns:v="urn:schemas-microsoft-com:vml" Requires="v">
                <p:oleObj spid="_x0000_s12292" name="Формула" r:id="rId7" imgW="342603" imgH="177646" progId="Equation.3">
                  <p:embed/>
                </p:oleObj>
              </mc:Choice>
              <mc:Fallback>
                <p:oleObj name="Формула" r:id="rId7" imgW="342603"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4652963"/>
                        <a:ext cx="1779588"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76664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79388" y="549275"/>
          <a:ext cx="8785225" cy="597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45" name="Picture 21" descr="Логарифмическая линейк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333375"/>
            <a:ext cx="33480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22" descr="bivalv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860800"/>
            <a:ext cx="25209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descr="05pp007"/>
          <p:cNvPicPr>
            <a:picLocks noChangeAspect="1" noChangeArrowheads="1"/>
          </p:cNvPicPr>
          <p:nvPr/>
        </p:nvPicPr>
        <p:blipFill>
          <a:blip r:embed="rId9" cstate="print">
            <a:extLst>
              <a:ext uri="{28A0092B-C50C-407E-A947-70E740481C1C}">
                <a14:useLocalDpi xmlns:a14="http://schemas.microsoft.com/office/drawing/2010/main" val="0"/>
              </a:ext>
            </a:extLst>
          </a:blip>
          <a:srcRect r="14294"/>
          <a:stretch>
            <a:fillRect/>
          </a:stretch>
        </p:blipFill>
        <p:spPr bwMode="auto">
          <a:xfrm>
            <a:off x="107950" y="1196975"/>
            <a:ext cx="251936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620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0" y="2133600"/>
            <a:ext cx="8686800" cy="4525963"/>
          </a:xfrm>
        </p:spPr>
        <p:txBody>
          <a:bodyPr/>
          <a:lstStyle/>
          <a:p>
            <a:pPr marL="609600" indent="-609600" eaLnBrk="1" hangingPunct="1">
              <a:lnSpc>
                <a:spcPct val="80000"/>
              </a:lnSpc>
              <a:buFontTx/>
              <a:buAutoNum type="arabicPeriod"/>
              <a:defRPr/>
            </a:pPr>
            <a:r>
              <a:rPr lang="ru-RU" sz="2400" smtClean="0"/>
              <a:t>Идея сравнения двух прогрессий: геометрической и арифметической привлекла внимание</a:t>
            </a:r>
          </a:p>
          <a:p>
            <a:pPr marL="609600" indent="-609600" eaLnBrk="1" hangingPunct="1">
              <a:lnSpc>
                <a:spcPct val="80000"/>
              </a:lnSpc>
              <a:defRPr/>
            </a:pPr>
            <a:endParaRPr lang="ru-RU" sz="2400" smtClean="0"/>
          </a:p>
          <a:p>
            <a:pPr marL="609600" indent="-609600" eaLnBrk="1" hangingPunct="1">
              <a:lnSpc>
                <a:spcPct val="80000"/>
              </a:lnSpc>
              <a:defRPr/>
            </a:pPr>
            <a:endParaRPr lang="ru-RU" sz="2400" smtClean="0"/>
          </a:p>
          <a:p>
            <a:pPr marL="609600" indent="-609600" eaLnBrk="1" hangingPunct="1">
              <a:lnSpc>
                <a:spcPct val="80000"/>
              </a:lnSpc>
              <a:defRPr/>
            </a:pPr>
            <a:endParaRPr lang="ru-RU" sz="2400" smtClean="0"/>
          </a:p>
          <a:p>
            <a:pPr marL="609600" indent="-609600" eaLnBrk="1" hangingPunct="1">
              <a:lnSpc>
                <a:spcPct val="80000"/>
              </a:lnSpc>
              <a:defRPr/>
            </a:pPr>
            <a:endParaRPr lang="ru-RU" sz="2400" smtClean="0"/>
          </a:p>
        </p:txBody>
      </p:sp>
      <p:sp>
        <p:nvSpPr>
          <p:cNvPr id="61443" name="WordArt 3"/>
          <p:cNvSpPr>
            <a:spLocks noChangeArrowheads="1" noChangeShapeType="1" noTextEdit="1"/>
          </p:cNvSpPr>
          <p:nvPr/>
        </p:nvSpPr>
        <p:spPr bwMode="auto">
          <a:xfrm>
            <a:off x="990600" y="304800"/>
            <a:ext cx="5629275" cy="1285875"/>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cs typeface="Arial" charset="0"/>
              </a:rPr>
              <a:t>Этапы истории логарифмов</a:t>
            </a:r>
          </a:p>
        </p:txBody>
      </p:sp>
      <p:sp>
        <p:nvSpPr>
          <p:cNvPr id="61444" name="Rectangle 4"/>
          <p:cNvSpPr>
            <a:spLocks noChangeArrowheads="1"/>
          </p:cNvSpPr>
          <p:nvPr/>
        </p:nvSpPr>
        <p:spPr bwMode="auto">
          <a:xfrm>
            <a:off x="914400" y="2743200"/>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ru-RU" sz="2400">
                <a:solidFill>
                  <a:srgbClr val="FFFFFF"/>
                </a:solidFill>
                <a:latin typeface="Comic Sans MS" pitchFamily="66" charset="0"/>
                <a:cs typeface="Arial" charset="0"/>
              </a:rPr>
              <a:t>Архимеда – 3 в. до н. э.</a:t>
            </a:r>
          </a:p>
          <a:p>
            <a:pPr fontAlgn="base">
              <a:spcBef>
                <a:spcPct val="0"/>
              </a:spcBef>
              <a:spcAft>
                <a:spcPct val="0"/>
              </a:spcAft>
              <a:buFontTx/>
              <a:buChar char="•"/>
            </a:pPr>
            <a:r>
              <a:rPr lang="ru-RU" sz="2400">
                <a:solidFill>
                  <a:srgbClr val="FFFFFF"/>
                </a:solidFill>
                <a:latin typeface="Comic Sans MS" pitchFamily="66" charset="0"/>
                <a:cs typeface="Arial" charset="0"/>
              </a:rPr>
              <a:t>Диофанта -  3 в. до н. э.</a:t>
            </a:r>
          </a:p>
          <a:p>
            <a:pPr fontAlgn="base">
              <a:spcBef>
                <a:spcPct val="0"/>
              </a:spcBef>
              <a:spcAft>
                <a:spcPct val="0"/>
              </a:spcAft>
              <a:buFontTx/>
              <a:buChar char="•"/>
            </a:pPr>
            <a:r>
              <a:rPr lang="ru-RU" sz="2400">
                <a:solidFill>
                  <a:srgbClr val="FFFFFF"/>
                </a:solidFill>
                <a:latin typeface="Comic Sans MS" pitchFamily="66" charset="0"/>
                <a:cs typeface="Arial" charset="0"/>
              </a:rPr>
              <a:t>Орема – 14 в. </a:t>
            </a:r>
          </a:p>
          <a:p>
            <a:pPr fontAlgn="base">
              <a:spcBef>
                <a:spcPct val="0"/>
              </a:spcBef>
              <a:spcAft>
                <a:spcPct val="0"/>
              </a:spcAft>
              <a:buFontTx/>
              <a:buChar char="•"/>
            </a:pPr>
            <a:r>
              <a:rPr lang="ru-RU" sz="2400">
                <a:solidFill>
                  <a:srgbClr val="FFFFFF"/>
                </a:solidFill>
                <a:latin typeface="Comic Sans MS" pitchFamily="66" charset="0"/>
                <a:cs typeface="Arial" charset="0"/>
              </a:rPr>
              <a:t>Штифеля – 15 в.</a:t>
            </a:r>
          </a:p>
        </p:txBody>
      </p:sp>
      <p:pic>
        <p:nvPicPr>
          <p:cNvPr id="61445" name="Picture 5" descr="штифе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495800"/>
            <a:ext cx="1041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диоф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57600"/>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picture"/>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819400"/>
            <a:ext cx="1219200" cy="1450975"/>
          </a:xfrm>
          <a:prstGeom prst="rect">
            <a:avLst/>
          </a:prstGeom>
          <a:solidFill>
            <a:srgbClr val="FFFFFF"/>
          </a:solidFill>
          <a:ln w="9525">
            <a:solidFill>
              <a:srgbClr val="000000"/>
            </a:solidFill>
            <a:round/>
            <a:headEnd/>
            <a:tailEnd/>
          </a:ln>
        </p:spPr>
      </p:pic>
      <p:sp>
        <p:nvSpPr>
          <p:cNvPr id="61448" name="Text Box 8"/>
          <p:cNvSpPr txBox="1">
            <a:spLocks noChangeArrowheads="1"/>
          </p:cNvSpPr>
          <p:nvPr/>
        </p:nvSpPr>
        <p:spPr bwMode="auto">
          <a:xfrm>
            <a:off x="4724400" y="4267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a:solidFill>
                  <a:srgbClr val="FFFFFF"/>
                </a:solidFill>
                <a:latin typeface="Comic Sans MS" pitchFamily="66" charset="0"/>
              </a:rPr>
              <a:t>Архимед</a:t>
            </a:r>
          </a:p>
        </p:txBody>
      </p:sp>
      <p:sp>
        <p:nvSpPr>
          <p:cNvPr id="61449" name="Text Box 9"/>
          <p:cNvSpPr txBox="1">
            <a:spLocks noChangeArrowheads="1"/>
          </p:cNvSpPr>
          <p:nvPr/>
        </p:nvSpPr>
        <p:spPr bwMode="auto">
          <a:xfrm>
            <a:off x="5867400" y="4953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a:solidFill>
                  <a:srgbClr val="FFFFFF"/>
                </a:solidFill>
                <a:latin typeface="Comic Sans MS" pitchFamily="66" charset="0"/>
              </a:rPr>
              <a:t>Диофант</a:t>
            </a:r>
          </a:p>
        </p:txBody>
      </p:sp>
      <p:sp>
        <p:nvSpPr>
          <p:cNvPr id="61450" name="Text Box 10"/>
          <p:cNvSpPr txBox="1">
            <a:spLocks noChangeArrowheads="1"/>
          </p:cNvSpPr>
          <p:nvPr/>
        </p:nvSpPr>
        <p:spPr bwMode="auto">
          <a:xfrm>
            <a:off x="7086600" y="5791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a:solidFill>
                  <a:srgbClr val="FFFFFF"/>
                </a:solidFill>
                <a:latin typeface="Comic Sans MS" pitchFamily="66" charset="0"/>
              </a:rPr>
              <a:t>Штифель</a:t>
            </a:r>
          </a:p>
        </p:txBody>
      </p:sp>
    </p:spTree>
    <p:extLst>
      <p:ext uri="{BB962C8B-B14F-4D97-AF65-F5344CB8AC3E}">
        <p14:creationId xmlns:p14="http://schemas.microsoft.com/office/powerpoint/2010/main" val="253025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amond(in)">
                                      <p:cBhvr>
                                        <p:cTn id="7" dur="2000"/>
                                        <p:tgtEl>
                                          <p:spTgt spid="61443"/>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61442">
                                            <p:txEl>
                                              <p:pRg st="0" end="0"/>
                                            </p:txEl>
                                          </p:spTgt>
                                        </p:tgtEl>
                                        <p:attrNameLst>
                                          <p:attrName>style.visibility</p:attrName>
                                        </p:attrNameLst>
                                      </p:cBhvr>
                                      <p:to>
                                        <p:strVal val="visible"/>
                                      </p:to>
                                    </p:set>
                                    <p:animEffect transition="in" filter="wheel(4)">
                                      <p:cBhvr>
                                        <p:cTn id="11" dur="2000"/>
                                        <p:tgtEl>
                                          <p:spTgt spid="61442">
                                            <p:txEl>
                                              <p:pRg st="0" end="0"/>
                                            </p:txEl>
                                          </p:spTgt>
                                        </p:tgtEl>
                                      </p:cBhvr>
                                    </p:animEffect>
                                  </p:childTnLst>
                                </p:cTn>
                              </p:par>
                            </p:childTnLst>
                          </p:cTn>
                        </p:par>
                        <p:par>
                          <p:cTn id="12" fill="hold" nodeType="afterGroup">
                            <p:stCondLst>
                              <p:cond delay="40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61444">
                                            <p:txEl>
                                              <p:pRg st="0" end="0"/>
                                            </p:txEl>
                                          </p:spTgt>
                                        </p:tgtEl>
                                        <p:attrNameLst>
                                          <p:attrName>style.visibility</p:attrName>
                                        </p:attrNameLst>
                                      </p:cBhvr>
                                      <p:to>
                                        <p:strVal val="visible"/>
                                      </p:to>
                                    </p:set>
                                    <p:anim calcmode="discrete" valueType="clr">
                                      <p:cBhvr override="childStyle">
                                        <p:cTn id="15" dur="80"/>
                                        <p:tgtEl>
                                          <p:spTgt spid="614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1444">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61444">
                                            <p:txEl>
                                              <p:pRg st="0" end="0"/>
                                            </p:txEl>
                                          </p:spTgt>
                                        </p:tgtEl>
                                        <p:attrNameLst>
                                          <p:attrName>fill.type</p:attrName>
                                        </p:attrNameLst>
                                      </p:cBhvr>
                                      <p:to>
                                        <p:strVal val="solid"/>
                                      </p:to>
                                    </p:set>
                                  </p:childTnLst>
                                </p:cTn>
                              </p:par>
                            </p:childTnLst>
                          </p:cTn>
                        </p:par>
                        <p:par>
                          <p:cTn id="18" fill="hold" nodeType="afterGroup">
                            <p:stCondLst>
                              <p:cond delay="4760"/>
                            </p:stCondLst>
                            <p:childTnLst>
                              <p:par>
                                <p:cTn id="19" presetID="23" presetClass="entr" presetSubtype="16" fill="hold" nodeType="afterEffect">
                                  <p:stCondLst>
                                    <p:cond delay="0"/>
                                  </p:stCondLst>
                                  <p:childTnLst>
                                    <p:set>
                                      <p:cBhvr>
                                        <p:cTn id="20" dur="1" fill="hold">
                                          <p:stCondLst>
                                            <p:cond delay="0"/>
                                          </p:stCondLst>
                                        </p:cTn>
                                        <p:tgtEl>
                                          <p:spTgt spid="61447"/>
                                        </p:tgtEl>
                                        <p:attrNameLst>
                                          <p:attrName>style.visibility</p:attrName>
                                        </p:attrNameLst>
                                      </p:cBhvr>
                                      <p:to>
                                        <p:strVal val="visible"/>
                                      </p:to>
                                    </p:set>
                                    <p:anim calcmode="lin" valueType="num">
                                      <p:cBhvr>
                                        <p:cTn id="21" dur="500" fill="hold"/>
                                        <p:tgtEl>
                                          <p:spTgt spid="61447"/>
                                        </p:tgtEl>
                                        <p:attrNameLst>
                                          <p:attrName>ppt_w</p:attrName>
                                        </p:attrNameLst>
                                      </p:cBhvr>
                                      <p:tavLst>
                                        <p:tav tm="0">
                                          <p:val>
                                            <p:fltVal val="0"/>
                                          </p:val>
                                        </p:tav>
                                        <p:tav tm="100000">
                                          <p:val>
                                            <p:strVal val="#ppt_w"/>
                                          </p:val>
                                        </p:tav>
                                      </p:tavLst>
                                    </p:anim>
                                    <p:anim calcmode="lin" valueType="num">
                                      <p:cBhvr>
                                        <p:cTn id="22" dur="500" fill="hold"/>
                                        <p:tgtEl>
                                          <p:spTgt spid="61447"/>
                                        </p:tgtEl>
                                        <p:attrNameLst>
                                          <p:attrName>ppt_h</p:attrName>
                                        </p:attrNameLst>
                                      </p:cBhvr>
                                      <p:tavLst>
                                        <p:tav tm="0">
                                          <p:val>
                                            <p:fltVal val="0"/>
                                          </p:val>
                                        </p:tav>
                                        <p:tav tm="100000">
                                          <p:val>
                                            <p:strVal val="#ppt_h"/>
                                          </p:val>
                                        </p:tav>
                                      </p:tavLst>
                                    </p:anim>
                                  </p:childTnLst>
                                </p:cTn>
                              </p:par>
                              <p:par>
                                <p:cTn id="23" presetID="25" presetClass="entr" presetSubtype="0" fill="hold" nodeType="withEffect">
                                  <p:stCondLst>
                                    <p:cond delay="0"/>
                                  </p:stCondLst>
                                  <p:childTnLst>
                                    <p:set>
                                      <p:cBhvr>
                                        <p:cTn id="24" dur="1" fill="hold">
                                          <p:stCondLst>
                                            <p:cond delay="0"/>
                                          </p:stCondLst>
                                        </p:cTn>
                                        <p:tgtEl>
                                          <p:spTgt spid="61448">
                                            <p:txEl>
                                              <p:pRg st="0" end="0"/>
                                            </p:txEl>
                                          </p:spTgt>
                                        </p:tgtEl>
                                        <p:attrNameLst>
                                          <p:attrName>style.visibility</p:attrName>
                                        </p:attrNameLst>
                                      </p:cBhvr>
                                      <p:to>
                                        <p:strVal val="visible"/>
                                      </p:to>
                                    </p:set>
                                    <p:anim calcmode="lin" valueType="num">
                                      <p:cBhvr>
                                        <p:cTn id="25" dur="500" decel="50000" fill="hold">
                                          <p:stCondLst>
                                            <p:cond delay="0"/>
                                          </p:stCondLst>
                                        </p:cTn>
                                        <p:tgtEl>
                                          <p:spTgt spid="61448">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1448">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1448">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61448">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1448">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1448">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1448">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1448">
                                            <p:txEl>
                                              <p:pRg st="0" end="0"/>
                                            </p:txEl>
                                          </p:spTgt>
                                        </p:tgtEl>
                                      </p:cBhvr>
                                    </p:animEffect>
                                  </p:childTnLst>
                                </p:cTn>
                              </p:par>
                            </p:childTnLst>
                          </p:cTn>
                        </p:par>
                        <p:par>
                          <p:cTn id="33" fill="hold" nodeType="afterGroup">
                            <p:stCondLst>
                              <p:cond delay="576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61444">
                                            <p:txEl>
                                              <p:pRg st="1" end="1"/>
                                            </p:txEl>
                                          </p:spTgt>
                                        </p:tgtEl>
                                        <p:attrNameLst>
                                          <p:attrName>style.visibility</p:attrName>
                                        </p:attrNameLst>
                                      </p:cBhvr>
                                      <p:to>
                                        <p:strVal val="visible"/>
                                      </p:to>
                                    </p:set>
                                    <p:anim calcmode="discrete" valueType="clr">
                                      <p:cBhvr override="childStyle">
                                        <p:cTn id="36" dur="80"/>
                                        <p:tgtEl>
                                          <p:spTgt spid="614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1444">
                                            <p:txEl>
                                              <p:pRg st="1" end="1"/>
                                            </p:txEl>
                                          </p:spTgt>
                                        </p:tgtEl>
                                        <p:attrNameLst>
                                          <p:attrName>fillcolor</p:attrName>
                                        </p:attrNameLst>
                                      </p:cBhvr>
                                      <p:tavLst>
                                        <p:tav tm="0">
                                          <p:val>
                                            <p:clrVal>
                                              <a:schemeClr val="accent2"/>
                                            </p:clrVal>
                                          </p:val>
                                        </p:tav>
                                        <p:tav tm="50000">
                                          <p:val>
                                            <p:clrVal>
                                              <a:schemeClr val="hlink"/>
                                            </p:clrVal>
                                          </p:val>
                                        </p:tav>
                                      </p:tavLst>
                                    </p:anim>
                                    <p:set>
                                      <p:cBhvr>
                                        <p:cTn id="38" dur="80"/>
                                        <p:tgtEl>
                                          <p:spTgt spid="61444">
                                            <p:txEl>
                                              <p:pRg st="1" end="1"/>
                                            </p:txEl>
                                          </p:spTgt>
                                        </p:tgtEl>
                                        <p:attrNameLst>
                                          <p:attrName>fill.type</p:attrName>
                                        </p:attrNameLst>
                                      </p:cBhvr>
                                      <p:to>
                                        <p:strVal val="solid"/>
                                      </p:to>
                                    </p:set>
                                  </p:childTnLst>
                                </p:cTn>
                              </p:par>
                            </p:childTnLst>
                          </p:cTn>
                        </p:par>
                        <p:par>
                          <p:cTn id="39" fill="hold" nodeType="afterGroup">
                            <p:stCondLst>
                              <p:cond delay="6520"/>
                            </p:stCondLst>
                            <p:childTnLst>
                              <p:par>
                                <p:cTn id="40" presetID="23" presetClass="entr" presetSubtype="16" fill="hold" nodeType="afterEffect">
                                  <p:stCondLst>
                                    <p:cond delay="0"/>
                                  </p:stCondLst>
                                  <p:childTnLst>
                                    <p:set>
                                      <p:cBhvr>
                                        <p:cTn id="41" dur="1" fill="hold">
                                          <p:stCondLst>
                                            <p:cond delay="0"/>
                                          </p:stCondLst>
                                        </p:cTn>
                                        <p:tgtEl>
                                          <p:spTgt spid="61446"/>
                                        </p:tgtEl>
                                        <p:attrNameLst>
                                          <p:attrName>style.visibility</p:attrName>
                                        </p:attrNameLst>
                                      </p:cBhvr>
                                      <p:to>
                                        <p:strVal val="visible"/>
                                      </p:to>
                                    </p:set>
                                    <p:anim calcmode="lin" valueType="num">
                                      <p:cBhvr>
                                        <p:cTn id="42" dur="500" fill="hold"/>
                                        <p:tgtEl>
                                          <p:spTgt spid="61446"/>
                                        </p:tgtEl>
                                        <p:attrNameLst>
                                          <p:attrName>ppt_w</p:attrName>
                                        </p:attrNameLst>
                                      </p:cBhvr>
                                      <p:tavLst>
                                        <p:tav tm="0">
                                          <p:val>
                                            <p:fltVal val="0"/>
                                          </p:val>
                                        </p:tav>
                                        <p:tav tm="100000">
                                          <p:val>
                                            <p:strVal val="#ppt_w"/>
                                          </p:val>
                                        </p:tav>
                                      </p:tavLst>
                                    </p:anim>
                                    <p:anim calcmode="lin" valueType="num">
                                      <p:cBhvr>
                                        <p:cTn id="43" dur="500" fill="hold"/>
                                        <p:tgtEl>
                                          <p:spTgt spid="61446"/>
                                        </p:tgtEl>
                                        <p:attrNameLst>
                                          <p:attrName>ppt_h</p:attrName>
                                        </p:attrNameLst>
                                      </p:cBhvr>
                                      <p:tavLst>
                                        <p:tav tm="0">
                                          <p:val>
                                            <p:fltVal val="0"/>
                                          </p:val>
                                        </p:tav>
                                        <p:tav tm="100000">
                                          <p:val>
                                            <p:strVal val="#ppt_h"/>
                                          </p:val>
                                        </p:tav>
                                      </p:tavLst>
                                    </p:anim>
                                  </p:childTnLst>
                                </p:cTn>
                              </p:par>
                              <p:par>
                                <p:cTn id="44" presetID="25" presetClass="entr" presetSubtype="0" fill="hold" grpId="0" nodeType="withEffect">
                                  <p:stCondLst>
                                    <p:cond delay="0"/>
                                  </p:stCondLst>
                                  <p:childTnLst>
                                    <p:set>
                                      <p:cBhvr>
                                        <p:cTn id="45" dur="1" fill="hold">
                                          <p:stCondLst>
                                            <p:cond delay="0"/>
                                          </p:stCondLst>
                                        </p:cTn>
                                        <p:tgtEl>
                                          <p:spTgt spid="61449"/>
                                        </p:tgtEl>
                                        <p:attrNameLst>
                                          <p:attrName>style.visibility</p:attrName>
                                        </p:attrNameLst>
                                      </p:cBhvr>
                                      <p:to>
                                        <p:strVal val="visible"/>
                                      </p:to>
                                    </p:set>
                                    <p:anim calcmode="lin" valueType="num">
                                      <p:cBhvr>
                                        <p:cTn id="46" dur="500" decel="50000" fill="hold">
                                          <p:stCondLst>
                                            <p:cond delay="0"/>
                                          </p:stCondLst>
                                        </p:cTn>
                                        <p:tgtEl>
                                          <p:spTgt spid="61449"/>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61449"/>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61449"/>
                                        </p:tgtEl>
                                        <p:attrNameLst>
                                          <p:attrName>ppt_w</p:attrName>
                                        </p:attrNameLst>
                                      </p:cBhvr>
                                      <p:tavLst>
                                        <p:tav tm="0">
                                          <p:val>
                                            <p:strVal val="#ppt_w*.05"/>
                                          </p:val>
                                        </p:tav>
                                        <p:tav tm="100000">
                                          <p:val>
                                            <p:strVal val="#ppt_w"/>
                                          </p:val>
                                        </p:tav>
                                      </p:tavLst>
                                    </p:anim>
                                    <p:anim calcmode="lin" valueType="num">
                                      <p:cBhvr>
                                        <p:cTn id="49" dur="1000" fill="hold"/>
                                        <p:tgtEl>
                                          <p:spTgt spid="61449"/>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61449"/>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61449"/>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61449"/>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61449"/>
                                        </p:tgtEl>
                                      </p:cBhvr>
                                    </p:animEffect>
                                  </p:childTnLst>
                                </p:cTn>
                              </p:par>
                            </p:childTnLst>
                          </p:cTn>
                        </p:par>
                        <p:par>
                          <p:cTn id="54" fill="hold" nodeType="afterGroup">
                            <p:stCondLst>
                              <p:cond delay="7520"/>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61444">
                                            <p:txEl>
                                              <p:pRg st="2" end="2"/>
                                            </p:txEl>
                                          </p:spTgt>
                                        </p:tgtEl>
                                        <p:attrNameLst>
                                          <p:attrName>style.visibility</p:attrName>
                                        </p:attrNameLst>
                                      </p:cBhvr>
                                      <p:to>
                                        <p:strVal val="visible"/>
                                      </p:to>
                                    </p:set>
                                    <p:anim calcmode="discrete" valueType="clr">
                                      <p:cBhvr override="childStyle">
                                        <p:cTn id="57" dur="80"/>
                                        <p:tgtEl>
                                          <p:spTgt spid="614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61444">
                                            <p:txEl>
                                              <p:pRg st="2" end="2"/>
                                            </p:txEl>
                                          </p:spTgt>
                                        </p:tgtEl>
                                        <p:attrNameLst>
                                          <p:attrName>fillcolor</p:attrName>
                                        </p:attrNameLst>
                                      </p:cBhvr>
                                      <p:tavLst>
                                        <p:tav tm="0">
                                          <p:val>
                                            <p:clrVal>
                                              <a:schemeClr val="accent2"/>
                                            </p:clrVal>
                                          </p:val>
                                        </p:tav>
                                        <p:tav tm="50000">
                                          <p:val>
                                            <p:clrVal>
                                              <a:schemeClr val="hlink"/>
                                            </p:clrVal>
                                          </p:val>
                                        </p:tav>
                                      </p:tavLst>
                                    </p:anim>
                                    <p:set>
                                      <p:cBhvr>
                                        <p:cTn id="59" dur="80"/>
                                        <p:tgtEl>
                                          <p:spTgt spid="61444">
                                            <p:txEl>
                                              <p:pRg st="2" end="2"/>
                                            </p:txEl>
                                          </p:spTgt>
                                        </p:tgtEl>
                                        <p:attrNameLst>
                                          <p:attrName>fill.type</p:attrName>
                                        </p:attrNameLst>
                                      </p:cBhvr>
                                      <p:to>
                                        <p:strVal val="solid"/>
                                      </p:to>
                                    </p:set>
                                  </p:childTnLst>
                                </p:cTn>
                              </p:par>
                            </p:childTnLst>
                          </p:cTn>
                        </p:par>
                        <p:par>
                          <p:cTn id="60" fill="hold" nodeType="afterGroup">
                            <p:stCondLst>
                              <p:cond delay="7960"/>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61444">
                                            <p:txEl>
                                              <p:pRg st="3" end="3"/>
                                            </p:txEl>
                                          </p:spTgt>
                                        </p:tgtEl>
                                        <p:attrNameLst>
                                          <p:attrName>style.visibility</p:attrName>
                                        </p:attrNameLst>
                                      </p:cBhvr>
                                      <p:to>
                                        <p:strVal val="visible"/>
                                      </p:to>
                                    </p:set>
                                    <p:anim calcmode="discrete" valueType="clr">
                                      <p:cBhvr override="childStyle">
                                        <p:cTn id="63" dur="80"/>
                                        <p:tgtEl>
                                          <p:spTgt spid="6144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1444">
                                            <p:txEl>
                                              <p:pRg st="3" end="3"/>
                                            </p:txEl>
                                          </p:spTgt>
                                        </p:tgtEl>
                                        <p:attrNameLst>
                                          <p:attrName>fillcolor</p:attrName>
                                        </p:attrNameLst>
                                      </p:cBhvr>
                                      <p:tavLst>
                                        <p:tav tm="0">
                                          <p:val>
                                            <p:clrVal>
                                              <a:schemeClr val="accent2"/>
                                            </p:clrVal>
                                          </p:val>
                                        </p:tav>
                                        <p:tav tm="50000">
                                          <p:val>
                                            <p:clrVal>
                                              <a:schemeClr val="hlink"/>
                                            </p:clrVal>
                                          </p:val>
                                        </p:tav>
                                      </p:tavLst>
                                    </p:anim>
                                    <p:set>
                                      <p:cBhvr>
                                        <p:cTn id="65" dur="80"/>
                                        <p:tgtEl>
                                          <p:spTgt spid="61444">
                                            <p:txEl>
                                              <p:pRg st="3" end="3"/>
                                            </p:txEl>
                                          </p:spTgt>
                                        </p:tgtEl>
                                        <p:attrNameLst>
                                          <p:attrName>fill.type</p:attrName>
                                        </p:attrNameLst>
                                      </p:cBhvr>
                                      <p:to>
                                        <p:strVal val="solid"/>
                                      </p:to>
                                    </p:set>
                                  </p:childTnLst>
                                </p:cTn>
                              </p:par>
                            </p:childTnLst>
                          </p:cTn>
                        </p:par>
                        <p:par>
                          <p:cTn id="66" fill="hold" nodeType="afterGroup">
                            <p:stCondLst>
                              <p:cond delay="8480"/>
                            </p:stCondLst>
                            <p:childTnLst>
                              <p:par>
                                <p:cTn id="67" presetID="23" presetClass="entr" presetSubtype="16" fill="hold" nodeType="afterEffect">
                                  <p:stCondLst>
                                    <p:cond delay="0"/>
                                  </p:stCondLst>
                                  <p:childTnLst>
                                    <p:set>
                                      <p:cBhvr>
                                        <p:cTn id="68" dur="1" fill="hold">
                                          <p:stCondLst>
                                            <p:cond delay="0"/>
                                          </p:stCondLst>
                                        </p:cTn>
                                        <p:tgtEl>
                                          <p:spTgt spid="61445"/>
                                        </p:tgtEl>
                                        <p:attrNameLst>
                                          <p:attrName>style.visibility</p:attrName>
                                        </p:attrNameLst>
                                      </p:cBhvr>
                                      <p:to>
                                        <p:strVal val="visible"/>
                                      </p:to>
                                    </p:set>
                                    <p:anim calcmode="lin" valueType="num">
                                      <p:cBhvr>
                                        <p:cTn id="69" dur="500" fill="hold"/>
                                        <p:tgtEl>
                                          <p:spTgt spid="61445"/>
                                        </p:tgtEl>
                                        <p:attrNameLst>
                                          <p:attrName>ppt_w</p:attrName>
                                        </p:attrNameLst>
                                      </p:cBhvr>
                                      <p:tavLst>
                                        <p:tav tm="0">
                                          <p:val>
                                            <p:fltVal val="0"/>
                                          </p:val>
                                        </p:tav>
                                        <p:tav tm="100000">
                                          <p:val>
                                            <p:strVal val="#ppt_w"/>
                                          </p:val>
                                        </p:tav>
                                      </p:tavLst>
                                    </p:anim>
                                    <p:anim calcmode="lin" valueType="num">
                                      <p:cBhvr>
                                        <p:cTn id="70" dur="500" fill="hold"/>
                                        <p:tgtEl>
                                          <p:spTgt spid="61445"/>
                                        </p:tgtEl>
                                        <p:attrNameLst>
                                          <p:attrName>ppt_h</p:attrName>
                                        </p:attrNameLst>
                                      </p:cBhvr>
                                      <p:tavLst>
                                        <p:tav tm="0">
                                          <p:val>
                                            <p:fltVal val="0"/>
                                          </p:val>
                                        </p:tav>
                                        <p:tav tm="100000">
                                          <p:val>
                                            <p:strVal val="#ppt_h"/>
                                          </p:val>
                                        </p:tav>
                                      </p:tavLst>
                                    </p:anim>
                                  </p:childTnLst>
                                </p:cTn>
                              </p:par>
                              <p:par>
                                <p:cTn id="71" presetID="25" presetClass="entr" presetSubtype="0" fill="hold" grpId="0" nodeType="withEffect">
                                  <p:stCondLst>
                                    <p:cond delay="0"/>
                                  </p:stCondLst>
                                  <p:childTnLst>
                                    <p:set>
                                      <p:cBhvr>
                                        <p:cTn id="72" dur="1" fill="hold">
                                          <p:stCondLst>
                                            <p:cond delay="0"/>
                                          </p:stCondLst>
                                        </p:cTn>
                                        <p:tgtEl>
                                          <p:spTgt spid="61450"/>
                                        </p:tgtEl>
                                        <p:attrNameLst>
                                          <p:attrName>style.visibility</p:attrName>
                                        </p:attrNameLst>
                                      </p:cBhvr>
                                      <p:to>
                                        <p:strVal val="visible"/>
                                      </p:to>
                                    </p:set>
                                    <p:anim calcmode="lin" valueType="num">
                                      <p:cBhvr>
                                        <p:cTn id="73" dur="500" decel="50000" fill="hold">
                                          <p:stCondLst>
                                            <p:cond delay="0"/>
                                          </p:stCondLst>
                                        </p:cTn>
                                        <p:tgtEl>
                                          <p:spTgt spid="61450"/>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1450"/>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1450"/>
                                        </p:tgtEl>
                                        <p:attrNameLst>
                                          <p:attrName>ppt_w</p:attrName>
                                        </p:attrNameLst>
                                      </p:cBhvr>
                                      <p:tavLst>
                                        <p:tav tm="0">
                                          <p:val>
                                            <p:strVal val="#ppt_w*.05"/>
                                          </p:val>
                                        </p:tav>
                                        <p:tav tm="100000">
                                          <p:val>
                                            <p:strVal val="#ppt_w"/>
                                          </p:val>
                                        </p:tav>
                                      </p:tavLst>
                                    </p:anim>
                                    <p:anim calcmode="lin" valueType="num">
                                      <p:cBhvr>
                                        <p:cTn id="76" dur="1000" fill="hold"/>
                                        <p:tgtEl>
                                          <p:spTgt spid="61450"/>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1450"/>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1450"/>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1450"/>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9" grpId="0"/>
      <p:bldP spid="614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571500" y="500063"/>
            <a:ext cx="7772400" cy="857250"/>
          </a:xfrm>
        </p:spPr>
        <p:txBody>
          <a:bodyPr anchor="b">
            <a:normAutofit/>
          </a:bodyPr>
          <a:lstStyle/>
          <a:p>
            <a:pPr marL="0" indent="0" algn="r" eaLnBrk="1" hangingPunct="1">
              <a:buFont typeface="Wingdings" pitchFamily="2" charset="2"/>
              <a:buNone/>
              <a:defRPr/>
            </a:pPr>
            <a:r>
              <a:rPr lang="ru-RU" sz="4800" smtClean="0">
                <a:solidFill>
                  <a:srgbClr val="006600"/>
                </a:solidFill>
              </a:rPr>
              <a:t>На уроке:</a:t>
            </a:r>
          </a:p>
        </p:txBody>
      </p:sp>
      <p:sp>
        <p:nvSpPr>
          <p:cNvPr id="2" name="Заголовок 1"/>
          <p:cNvSpPr>
            <a:spLocks noGrp="1"/>
          </p:cNvSpPr>
          <p:nvPr>
            <p:ph type="title" idx="4294967295"/>
          </p:nvPr>
        </p:nvSpPr>
        <p:spPr>
          <a:xfrm>
            <a:off x="1119133" y="1462071"/>
            <a:ext cx="7638073" cy="4554555"/>
          </a:xfrm>
          <a:ln>
            <a:miter lim="800000"/>
            <a:headEnd/>
            <a:tailEnd/>
          </a:ln>
        </p:spPr>
        <p:txBody>
          <a:bodyPr rtlCol="0" anchor="t">
            <a:noAutofit/>
          </a:bodyPr>
          <a:lstStyle/>
          <a:p>
            <a:pPr algn="r" eaLnBrk="1" fontAlgn="auto" hangingPunct="1">
              <a:spcAft>
                <a:spcPts val="0"/>
              </a:spcAft>
              <a:defRPr/>
            </a:pPr>
            <a:r>
              <a:rPr lang="ru-RU" sz="2400" kern="1200" cap="all" dirty="0">
                <a:solidFill>
                  <a:schemeClr val="accent1">
                    <a:tint val="83000"/>
                    <a:satMod val="150000"/>
                  </a:schemeClr>
                </a:solidFill>
                <a:effectLst>
                  <a:reflection blurRad="12700" stA="48000" endA="300" endPos="55000" dir="5400000" sy="-90000" algn="bl" rotWithShape="0"/>
                </a:effectLst>
              </a:rPr>
              <a:t>Применение свойств логарифмов. Свойства и график логарифмической функции.</a:t>
            </a:r>
            <a:br>
              <a:rPr lang="ru-RU" sz="2400" kern="1200" cap="all" dirty="0">
                <a:solidFill>
                  <a:schemeClr val="accent1">
                    <a:tint val="83000"/>
                    <a:satMod val="150000"/>
                  </a:schemeClr>
                </a:solidFill>
                <a:effectLst>
                  <a:reflection blurRad="12700" stA="48000" endA="300" endPos="55000" dir="5400000" sy="-90000" algn="bl" rotWithShape="0"/>
                </a:effectLst>
              </a:rPr>
            </a:br>
            <a:r>
              <a:rPr lang="ru-RU" sz="2400" kern="1200" cap="all" dirty="0">
                <a:solidFill>
                  <a:schemeClr val="accent1">
                    <a:tint val="83000"/>
                    <a:satMod val="150000"/>
                  </a:schemeClr>
                </a:solidFill>
                <a:effectLst>
                  <a:reflection blurRad="12700" stA="48000" endA="300" endPos="55000" dir="5400000" sy="-90000" algn="bl" rotWithShape="0"/>
                </a:effectLst>
              </a:rPr>
              <a:t/>
            </a:r>
            <a:br>
              <a:rPr lang="ru-RU" sz="2400" kern="1200" cap="all" dirty="0">
                <a:solidFill>
                  <a:schemeClr val="accent1">
                    <a:tint val="83000"/>
                    <a:satMod val="150000"/>
                  </a:schemeClr>
                </a:solidFill>
                <a:effectLst>
                  <a:reflection blurRad="12700" stA="48000" endA="300" endPos="55000" dir="5400000" sy="-90000" algn="bl" rotWithShape="0"/>
                </a:effectLst>
              </a:rPr>
            </a:br>
            <a:r>
              <a:rPr lang="ru-RU" sz="2400" kern="1200" cap="all" dirty="0">
                <a:solidFill>
                  <a:schemeClr val="accent1">
                    <a:tint val="83000"/>
                    <a:satMod val="150000"/>
                  </a:schemeClr>
                </a:solidFill>
                <a:effectLst>
                  <a:reflection blurRad="12700" stA="48000" endA="300" endPos="55000" dir="5400000" sy="-90000" algn="bl" rotWithShape="0"/>
                </a:effectLst>
              </a:rPr>
              <a:t> Решение примеров из вариантов единого государственного экзамена.</a:t>
            </a:r>
            <a:br>
              <a:rPr lang="ru-RU" sz="2400" kern="1200" cap="all" dirty="0">
                <a:solidFill>
                  <a:schemeClr val="accent1">
                    <a:tint val="83000"/>
                    <a:satMod val="150000"/>
                  </a:schemeClr>
                </a:solidFill>
                <a:effectLst>
                  <a:reflection blurRad="12700" stA="48000" endA="300" endPos="55000" dir="5400000" sy="-90000" algn="bl" rotWithShape="0"/>
                </a:effectLst>
              </a:rPr>
            </a:br>
            <a:r>
              <a:rPr lang="ru-RU" sz="2400" kern="1200" cap="all" dirty="0">
                <a:solidFill>
                  <a:schemeClr val="accent1">
                    <a:tint val="83000"/>
                    <a:satMod val="150000"/>
                  </a:schemeClr>
                </a:solidFill>
                <a:effectLst>
                  <a:reflection blurRad="12700" stA="48000" endA="300" endPos="55000" dir="5400000" sy="-90000" algn="bl" rotWithShape="0"/>
                </a:effectLst>
              </a:rPr>
              <a:t/>
            </a:r>
            <a:br>
              <a:rPr lang="ru-RU" sz="2400" kern="1200" cap="all" dirty="0">
                <a:solidFill>
                  <a:schemeClr val="accent1">
                    <a:tint val="83000"/>
                    <a:satMod val="150000"/>
                  </a:schemeClr>
                </a:solidFill>
                <a:effectLst>
                  <a:reflection blurRad="12700" stA="48000" endA="300" endPos="55000" dir="5400000" sy="-90000" algn="bl" rotWithShape="0"/>
                </a:effectLst>
              </a:rPr>
            </a:br>
            <a:r>
              <a:rPr lang="ru-RU" sz="2400" kern="1200" cap="all" dirty="0">
                <a:solidFill>
                  <a:schemeClr val="accent1">
                    <a:tint val="83000"/>
                    <a:satMod val="150000"/>
                  </a:schemeClr>
                </a:solidFill>
                <a:effectLst>
                  <a:reflection blurRad="12700" stA="48000" endA="300" endPos="55000" dir="5400000" sy="-90000" algn="bl" rotWithShape="0"/>
                </a:effectLst>
              </a:rPr>
              <a:t> Тест.</a:t>
            </a:r>
            <a:br>
              <a:rPr lang="ru-RU" sz="2400" kern="1200" cap="all" dirty="0">
                <a:solidFill>
                  <a:schemeClr val="accent1">
                    <a:tint val="83000"/>
                    <a:satMod val="150000"/>
                  </a:schemeClr>
                </a:solidFill>
                <a:effectLst>
                  <a:reflection blurRad="12700" stA="48000" endA="300" endPos="55000" dir="5400000" sy="-90000" algn="bl" rotWithShape="0"/>
                </a:effectLst>
              </a:rPr>
            </a:br>
            <a:r>
              <a:rPr lang="ru-RU" sz="2400" kern="1200" cap="all" dirty="0">
                <a:solidFill>
                  <a:schemeClr val="accent1">
                    <a:tint val="83000"/>
                    <a:satMod val="150000"/>
                  </a:schemeClr>
                </a:solidFill>
                <a:effectLst>
                  <a:reflection blurRad="12700" stA="48000" endA="300" endPos="55000" dir="5400000" sy="-90000" algn="bl" rotWithShape="0"/>
                </a:effectLst>
              </a:rPr>
              <a:t/>
            </a:r>
            <a:br>
              <a:rPr lang="ru-RU" sz="2400" kern="1200" cap="all" dirty="0">
                <a:solidFill>
                  <a:schemeClr val="accent1">
                    <a:tint val="83000"/>
                    <a:satMod val="150000"/>
                  </a:schemeClr>
                </a:solidFill>
                <a:effectLst>
                  <a:reflection blurRad="12700" stA="48000" endA="300" endPos="55000" dir="5400000" sy="-90000" algn="bl" rotWithShape="0"/>
                </a:effectLst>
              </a:rPr>
            </a:br>
            <a:r>
              <a:rPr lang="ru-RU" sz="2400" kern="1200" cap="all" dirty="0">
                <a:solidFill>
                  <a:schemeClr val="accent1">
                    <a:tint val="83000"/>
                    <a:satMod val="150000"/>
                  </a:schemeClr>
                </a:solidFill>
                <a:effectLst>
                  <a:reflection blurRad="12700" stA="48000" endA="300" endPos="55000" dir="5400000" sy="-90000" algn="bl" rotWithShape="0"/>
                </a:effectLst>
              </a:rPr>
              <a:t> Немного истории. Джон Непер и Логарифмы</a:t>
            </a:r>
            <a:br>
              <a:rPr lang="ru-RU" sz="2400" kern="1200" cap="all" dirty="0">
                <a:solidFill>
                  <a:schemeClr val="accent1">
                    <a:tint val="83000"/>
                    <a:satMod val="150000"/>
                  </a:schemeClr>
                </a:solidFill>
                <a:effectLst>
                  <a:reflection blurRad="12700" stA="48000" endA="300" endPos="55000" dir="5400000" sy="-90000" algn="bl" rotWithShape="0"/>
                </a:effectLst>
              </a:rPr>
            </a:br>
            <a:endParaRPr lang="ru-RU" sz="2400" kern="1200" cap="all" dirty="0">
              <a:solidFill>
                <a:schemeClr val="accent1">
                  <a:tint val="83000"/>
                  <a:satMod val="150000"/>
                </a:schemeClr>
              </a:solidFill>
              <a:effectLst>
                <a:reflection blurRad="12700" stA="48000" endA="300" endPos="55000" dir="5400000" sy="-90000" algn="bl" rotWithShape="0"/>
              </a:effectLst>
            </a:endParaRPr>
          </a:p>
        </p:txBody>
      </p:sp>
    </p:spTree>
    <p:extLst>
      <p:ext uri="{BB962C8B-B14F-4D97-AF65-F5344CB8AC3E}">
        <p14:creationId xmlns:p14="http://schemas.microsoft.com/office/powerpoint/2010/main" val="175157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609600"/>
            <a:ext cx="75438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lnSpc>
                <a:spcPct val="80000"/>
              </a:lnSpc>
              <a:spcBef>
                <a:spcPct val="20000"/>
              </a:spcBef>
              <a:spcAft>
                <a:spcPct val="0"/>
              </a:spcAft>
            </a:pPr>
            <a:r>
              <a:rPr lang="ru-RU" sz="2400">
                <a:solidFill>
                  <a:srgbClr val="FFFFFF"/>
                </a:solidFill>
                <a:latin typeface="Comic Sans MS" pitchFamily="66" charset="0"/>
              </a:rPr>
              <a:t>2. Составление таблиц</a:t>
            </a:r>
          </a:p>
          <a:p>
            <a:pPr eaLnBrk="1" fontAlgn="base" hangingPunct="1">
              <a:lnSpc>
                <a:spcPct val="80000"/>
              </a:lnSpc>
              <a:spcBef>
                <a:spcPct val="20000"/>
              </a:spcBef>
              <a:spcAft>
                <a:spcPct val="0"/>
              </a:spcAft>
              <a:buFontTx/>
              <a:buChar char="•"/>
            </a:pPr>
            <a:endParaRPr lang="ru-RU">
              <a:solidFill>
                <a:srgbClr val="FFFFFF"/>
              </a:solidFill>
              <a:latin typeface="Comic Sans MS" pitchFamily="66" charset="0"/>
            </a:endParaRPr>
          </a:p>
          <a:p>
            <a:pPr eaLnBrk="1" fontAlgn="base" hangingPunct="1">
              <a:lnSpc>
                <a:spcPct val="80000"/>
              </a:lnSpc>
              <a:spcBef>
                <a:spcPct val="20000"/>
              </a:spcBef>
              <a:spcAft>
                <a:spcPct val="0"/>
              </a:spcAft>
              <a:buFontTx/>
              <a:buChar char="•"/>
            </a:pPr>
            <a:endParaRPr lang="ru-RU">
              <a:solidFill>
                <a:srgbClr val="FFFFFF"/>
              </a:solidFill>
              <a:latin typeface="Comic Sans MS" pitchFamily="66" charset="0"/>
            </a:endParaRPr>
          </a:p>
          <a:p>
            <a:pPr eaLnBrk="1" fontAlgn="base" hangingPunct="1">
              <a:spcBef>
                <a:spcPct val="50000"/>
              </a:spcBef>
              <a:spcAft>
                <a:spcPct val="0"/>
              </a:spcAft>
            </a:pPr>
            <a:endParaRPr lang="ru-RU">
              <a:solidFill>
                <a:srgbClr val="FFFFFF"/>
              </a:solidFill>
              <a:latin typeface="Comic Sans MS" pitchFamily="66" charset="0"/>
            </a:endParaRPr>
          </a:p>
        </p:txBody>
      </p:sp>
      <p:sp>
        <p:nvSpPr>
          <p:cNvPr id="63491" name="Text Box 3"/>
          <p:cNvSpPr txBox="1">
            <a:spLocks noChangeArrowheads="1"/>
          </p:cNvSpPr>
          <p:nvPr/>
        </p:nvSpPr>
        <p:spPr bwMode="auto">
          <a:xfrm>
            <a:off x="533400" y="990600"/>
            <a:ext cx="7086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ahoma" pitchFamily="34" charset="0"/>
                <a:cs typeface="Arial" charset="0"/>
              </a:defRPr>
            </a:lvl1pPr>
            <a:lvl2pPr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lvl="1" eaLnBrk="1" fontAlgn="base" hangingPunct="1">
              <a:spcBef>
                <a:spcPct val="0"/>
              </a:spcBef>
              <a:spcAft>
                <a:spcPct val="0"/>
              </a:spcAft>
              <a:buFontTx/>
              <a:buChar char="•"/>
            </a:pPr>
            <a:r>
              <a:rPr lang="ru-RU" sz="2400">
                <a:solidFill>
                  <a:srgbClr val="FFFFFF"/>
                </a:solidFill>
                <a:latin typeface="Comic Sans MS" pitchFamily="66" charset="0"/>
              </a:rPr>
              <a:t> Швейцарец </a:t>
            </a:r>
            <a:r>
              <a:rPr lang="ru-RU" sz="2400" b="1">
                <a:solidFill>
                  <a:srgbClr val="FFCC00"/>
                </a:solidFill>
                <a:latin typeface="Comic Sans MS" pitchFamily="66" charset="0"/>
              </a:rPr>
              <a:t>Йост Бюрги</a:t>
            </a:r>
            <a:r>
              <a:rPr lang="ru-RU" sz="2400">
                <a:solidFill>
                  <a:srgbClr val="FFFFFF"/>
                </a:solidFill>
                <a:latin typeface="Comic Sans MS" pitchFamily="66" charset="0"/>
              </a:rPr>
              <a:t> (1552-1632)     (около 8 лет потратил на эту работу)</a:t>
            </a:r>
          </a:p>
          <a:p>
            <a:pPr lvl="1" eaLnBrk="1" fontAlgn="base" hangingPunct="1">
              <a:spcBef>
                <a:spcPct val="0"/>
              </a:spcBef>
              <a:spcAft>
                <a:spcPct val="0"/>
              </a:spcAft>
              <a:buFontTx/>
              <a:buChar char="•"/>
            </a:pPr>
            <a:r>
              <a:rPr lang="ru-RU" sz="2400">
                <a:solidFill>
                  <a:srgbClr val="FFFFFF"/>
                </a:solidFill>
                <a:latin typeface="Comic Sans MS" pitchFamily="66" charset="0"/>
              </a:rPr>
              <a:t>Англичанин </a:t>
            </a:r>
            <a:r>
              <a:rPr lang="ru-RU" sz="2400" b="1">
                <a:solidFill>
                  <a:srgbClr val="FFCC00"/>
                </a:solidFill>
                <a:latin typeface="Comic Sans MS" pitchFamily="66" charset="0"/>
              </a:rPr>
              <a:t>Генри Бригс</a:t>
            </a:r>
            <a:r>
              <a:rPr lang="ru-RU" sz="2400">
                <a:solidFill>
                  <a:srgbClr val="FFFFFF"/>
                </a:solidFill>
                <a:latin typeface="Comic Sans MS" pitchFamily="66" charset="0"/>
              </a:rPr>
              <a:t> (1561-1630)-разработал большую таблицу десятичных логарифмов.</a:t>
            </a:r>
          </a:p>
          <a:p>
            <a:pPr lvl="1" eaLnBrk="1" fontAlgn="base" hangingPunct="1">
              <a:spcBef>
                <a:spcPct val="0"/>
              </a:spcBef>
              <a:spcAft>
                <a:spcPct val="0"/>
              </a:spcAft>
              <a:buFontTx/>
              <a:buChar char="•"/>
            </a:pPr>
            <a:r>
              <a:rPr lang="ru-RU" sz="2400">
                <a:solidFill>
                  <a:srgbClr val="FFFFFF"/>
                </a:solidFill>
                <a:latin typeface="Comic Sans MS" pitchFamily="66" charset="0"/>
              </a:rPr>
              <a:t> Английский учитель математики </a:t>
            </a:r>
            <a:r>
              <a:rPr lang="ru-RU" sz="2400" b="1">
                <a:solidFill>
                  <a:srgbClr val="FFCC00"/>
                </a:solidFill>
                <a:latin typeface="Comic Sans MS" pitchFamily="66" charset="0"/>
              </a:rPr>
              <a:t>Джон Спейдель</a:t>
            </a:r>
            <a:r>
              <a:rPr lang="ru-RU" sz="2400">
                <a:solidFill>
                  <a:srgbClr val="FFFFFF"/>
                </a:solidFill>
                <a:latin typeface="Comic Sans MS" pitchFamily="66" charset="0"/>
              </a:rPr>
              <a:t> составил к 1620 году таблицы натуральных чисел от 1 до 1000.</a:t>
            </a:r>
          </a:p>
          <a:p>
            <a:pPr lvl="1" eaLnBrk="1" fontAlgn="base" hangingPunct="1">
              <a:spcBef>
                <a:spcPct val="0"/>
              </a:spcBef>
              <a:spcAft>
                <a:spcPct val="0"/>
              </a:spcAft>
              <a:buFontTx/>
              <a:buChar char="•"/>
            </a:pPr>
            <a:r>
              <a:rPr lang="ru-RU" sz="2400">
                <a:solidFill>
                  <a:srgbClr val="FFFFFF"/>
                </a:solidFill>
                <a:latin typeface="Comic Sans MS" pitchFamily="66" charset="0"/>
              </a:rPr>
              <a:t> Лондонский профессор </a:t>
            </a:r>
            <a:r>
              <a:rPr lang="ru-RU" sz="2400" b="1">
                <a:solidFill>
                  <a:srgbClr val="FFCC00"/>
                </a:solidFill>
                <a:latin typeface="Comic Sans MS" pitchFamily="66" charset="0"/>
              </a:rPr>
              <a:t>Эдмунд Тюнтер</a:t>
            </a:r>
            <a:r>
              <a:rPr lang="ru-RU" sz="2400">
                <a:solidFill>
                  <a:srgbClr val="FFFFFF"/>
                </a:solidFill>
                <a:latin typeface="Comic Sans MS" pitchFamily="66" charset="0"/>
              </a:rPr>
              <a:t> изобрел логарифмическую шкалу, прообраз логарифмической линейки.</a:t>
            </a:r>
          </a:p>
          <a:p>
            <a:pPr lvl="1" eaLnBrk="1" fontAlgn="base" hangingPunct="1">
              <a:spcBef>
                <a:spcPct val="0"/>
              </a:spcBef>
              <a:spcAft>
                <a:spcPct val="0"/>
              </a:spcAft>
              <a:buFontTx/>
              <a:buChar char="•"/>
            </a:pPr>
            <a:r>
              <a:rPr lang="ru-RU" sz="2400">
                <a:solidFill>
                  <a:srgbClr val="FFFFFF"/>
                </a:solidFill>
                <a:latin typeface="Comic Sans MS" pitchFamily="66" charset="0"/>
              </a:rPr>
              <a:t>Шотландец </a:t>
            </a:r>
            <a:r>
              <a:rPr lang="ru-RU" sz="2400" b="1">
                <a:solidFill>
                  <a:srgbClr val="FFCC00"/>
                </a:solidFill>
                <a:latin typeface="Comic Sans MS" pitchFamily="66" charset="0"/>
              </a:rPr>
              <a:t>Джон Непер</a:t>
            </a:r>
            <a:r>
              <a:rPr lang="ru-RU" sz="2400">
                <a:solidFill>
                  <a:srgbClr val="FFFFFF"/>
                </a:solidFill>
                <a:latin typeface="Comic Sans MS" pitchFamily="66" charset="0"/>
              </a:rPr>
              <a:t> (1550-1617)</a:t>
            </a:r>
          </a:p>
          <a:p>
            <a:pPr lvl="1" eaLnBrk="1" fontAlgn="base" hangingPunct="1">
              <a:spcBef>
                <a:spcPct val="0"/>
              </a:spcBef>
              <a:spcAft>
                <a:spcPct val="0"/>
              </a:spcAft>
              <a:buFontTx/>
              <a:buChar char="•"/>
            </a:pPr>
            <a:endParaRPr lang="ru-RU" sz="2400">
              <a:solidFill>
                <a:srgbClr val="FFFFFF"/>
              </a:solidFill>
              <a:latin typeface="Comic Sans MS" pitchFamily="66" charset="0"/>
            </a:endParaRPr>
          </a:p>
        </p:txBody>
      </p:sp>
    </p:spTree>
    <p:extLst>
      <p:ext uri="{BB962C8B-B14F-4D97-AF65-F5344CB8AC3E}">
        <p14:creationId xmlns:p14="http://schemas.microsoft.com/office/powerpoint/2010/main" val="235334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3490">
                                            <p:txEl>
                                              <p:pRg st="0" end="0"/>
                                            </p:txEl>
                                          </p:spTgt>
                                        </p:tgtEl>
                                        <p:attrNameLst>
                                          <p:attrName>style.visibility</p:attrName>
                                        </p:attrNameLst>
                                      </p:cBhvr>
                                      <p:to>
                                        <p:strVal val="visible"/>
                                      </p:to>
                                    </p:set>
                                    <p:anim calcmode="discrete" valueType="clr">
                                      <p:cBhvr override="childStyle">
                                        <p:cTn id="7" dur="80"/>
                                        <p:tgtEl>
                                          <p:spTgt spid="634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49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3490">
                                            <p:txEl>
                                              <p:pRg st="0" end="0"/>
                                            </p:txEl>
                                          </p:spTgt>
                                        </p:tgtEl>
                                        <p:attrNameLst>
                                          <p:attrName>fill.type</p:attrName>
                                        </p:attrNameLst>
                                      </p:cBhvr>
                                      <p:to>
                                        <p:strVal val="solid"/>
                                      </p:to>
                                    </p:set>
                                  </p:childTnLst>
                                </p:cTn>
                              </p:par>
                            </p:childTnLst>
                          </p:cTn>
                        </p:par>
                        <p:par>
                          <p:cTn id="10" fill="hold" nodeType="afterGroup">
                            <p:stCondLst>
                              <p:cond delay="8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3491">
                                            <p:txEl>
                                              <p:pRg st="0" end="0"/>
                                            </p:txEl>
                                          </p:spTgt>
                                        </p:tgtEl>
                                        <p:attrNameLst>
                                          <p:attrName>style.visibility</p:attrName>
                                        </p:attrNameLst>
                                      </p:cBhvr>
                                      <p:to>
                                        <p:strVal val="visible"/>
                                      </p:to>
                                    </p:set>
                                    <p:anim calcmode="discrete" valueType="clr">
                                      <p:cBhvr override="childStyle">
                                        <p:cTn id="13" dur="80"/>
                                        <p:tgtEl>
                                          <p:spTgt spid="634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349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3491">
                                            <p:txEl>
                                              <p:pRg st="0" end="0"/>
                                            </p:txEl>
                                          </p:spTgt>
                                        </p:tgtEl>
                                        <p:attrNameLst>
                                          <p:attrName>fill.type</p:attrName>
                                        </p:attrNameLst>
                                      </p:cBhvr>
                                      <p:to>
                                        <p:strVal val="solid"/>
                                      </p:to>
                                    </p:set>
                                  </p:childTnLst>
                                </p:cTn>
                              </p:par>
                            </p:childTnLst>
                          </p:cTn>
                        </p:par>
                        <p:par>
                          <p:cTn id="16" fill="hold" nodeType="afterGroup">
                            <p:stCondLst>
                              <p:cond delay="3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63491">
                                            <p:txEl>
                                              <p:pRg st="1" end="1"/>
                                            </p:txEl>
                                          </p:spTgt>
                                        </p:tgtEl>
                                        <p:attrNameLst>
                                          <p:attrName>style.visibility</p:attrName>
                                        </p:attrNameLst>
                                      </p:cBhvr>
                                      <p:to>
                                        <p:strVal val="visible"/>
                                      </p:to>
                                    </p:set>
                                    <p:anim calcmode="discrete" valueType="clr">
                                      <p:cBhvr override="childStyle">
                                        <p:cTn id="19" dur="80"/>
                                        <p:tgtEl>
                                          <p:spTgt spid="634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349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63491">
                                            <p:txEl>
                                              <p:pRg st="1" end="1"/>
                                            </p:txEl>
                                          </p:spTgt>
                                        </p:tgtEl>
                                        <p:attrNameLst>
                                          <p:attrName>fill.type</p:attrName>
                                        </p:attrNameLst>
                                      </p:cBhvr>
                                      <p:to>
                                        <p:strVal val="solid"/>
                                      </p:to>
                                    </p:set>
                                  </p:childTnLst>
                                </p:cTn>
                              </p:par>
                            </p:childTnLst>
                          </p:cTn>
                        </p:par>
                        <p:par>
                          <p:cTn id="22" fill="hold" nodeType="afterGroup">
                            <p:stCondLst>
                              <p:cond delay="63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63491">
                                            <p:txEl>
                                              <p:pRg st="2" end="2"/>
                                            </p:txEl>
                                          </p:spTgt>
                                        </p:tgtEl>
                                        <p:attrNameLst>
                                          <p:attrName>style.visibility</p:attrName>
                                        </p:attrNameLst>
                                      </p:cBhvr>
                                      <p:to>
                                        <p:strVal val="visible"/>
                                      </p:to>
                                    </p:set>
                                    <p:anim calcmode="discrete" valueType="clr">
                                      <p:cBhvr override="childStyle">
                                        <p:cTn id="25" dur="80"/>
                                        <p:tgtEl>
                                          <p:spTgt spid="634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3491">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63491">
                                            <p:txEl>
                                              <p:pRg st="2" end="2"/>
                                            </p:txEl>
                                          </p:spTgt>
                                        </p:tgtEl>
                                        <p:attrNameLst>
                                          <p:attrName>fill.type</p:attrName>
                                        </p:attrNameLst>
                                      </p:cBhvr>
                                      <p:to>
                                        <p:strVal val="solid"/>
                                      </p:to>
                                    </p:set>
                                  </p:childTnLst>
                                </p:cTn>
                              </p:par>
                            </p:childTnLst>
                          </p:cTn>
                        </p:par>
                        <p:par>
                          <p:cTn id="28" fill="hold" nodeType="afterGroup">
                            <p:stCondLst>
                              <p:cond delay="992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63491">
                                            <p:txEl>
                                              <p:pRg st="3" end="3"/>
                                            </p:txEl>
                                          </p:spTgt>
                                        </p:tgtEl>
                                        <p:attrNameLst>
                                          <p:attrName>style.visibility</p:attrName>
                                        </p:attrNameLst>
                                      </p:cBhvr>
                                      <p:to>
                                        <p:strVal val="visible"/>
                                      </p:to>
                                    </p:set>
                                    <p:anim calcmode="discrete" valueType="clr">
                                      <p:cBhvr override="childStyle">
                                        <p:cTn id="31" dur="80"/>
                                        <p:tgtEl>
                                          <p:spTgt spid="634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3491">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63491">
                                            <p:txEl>
                                              <p:pRg st="3" end="3"/>
                                            </p:txEl>
                                          </p:spTgt>
                                        </p:tgtEl>
                                        <p:attrNameLst>
                                          <p:attrName>fill.type</p:attrName>
                                        </p:attrNameLst>
                                      </p:cBhvr>
                                      <p:to>
                                        <p:strVal val="solid"/>
                                      </p:to>
                                    </p:set>
                                  </p:childTnLst>
                                </p:cTn>
                              </p:par>
                            </p:childTnLst>
                          </p:cTn>
                        </p:par>
                        <p:par>
                          <p:cTn id="34" fill="hold" nodeType="afterGroup">
                            <p:stCondLst>
                              <p:cond delay="1356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63491">
                                            <p:txEl>
                                              <p:pRg st="4" end="4"/>
                                            </p:txEl>
                                          </p:spTgt>
                                        </p:tgtEl>
                                        <p:attrNameLst>
                                          <p:attrName>style.visibility</p:attrName>
                                        </p:attrNameLst>
                                      </p:cBhvr>
                                      <p:to>
                                        <p:strVal val="visible"/>
                                      </p:to>
                                    </p:set>
                                    <p:anim calcmode="discrete" valueType="clr">
                                      <p:cBhvr override="childStyle">
                                        <p:cTn id="37" dur="80"/>
                                        <p:tgtEl>
                                          <p:spTgt spid="634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3491">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6349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idx="4294967295"/>
          </p:nvPr>
        </p:nvSpPr>
        <p:spPr/>
        <p:txBody>
          <a:bodyPr/>
          <a:lstStyle/>
          <a:p>
            <a:pPr eaLnBrk="1" hangingPunct="1">
              <a:defRPr/>
            </a:pPr>
            <a:r>
              <a:rPr lang="ru-RU" sz="4000" b="1" smtClean="0">
                <a:solidFill>
                  <a:srgbClr val="00FF00"/>
                </a:solidFill>
              </a:rPr>
              <a:t>ДЖОН НЕПЕР</a:t>
            </a:r>
            <a:r>
              <a:rPr lang="en-US" sz="4000" smtClean="0">
                <a:solidFill>
                  <a:srgbClr val="00FF00"/>
                </a:solidFill>
              </a:rPr>
              <a:t/>
            </a:r>
            <a:br>
              <a:rPr lang="en-US" sz="4000" smtClean="0">
                <a:solidFill>
                  <a:srgbClr val="00FF00"/>
                </a:solidFill>
              </a:rPr>
            </a:br>
            <a:r>
              <a:rPr lang="ru-RU" sz="4000" smtClean="0">
                <a:solidFill>
                  <a:srgbClr val="00FF00"/>
                </a:solidFill>
              </a:rPr>
              <a:t>(1550-1617)</a:t>
            </a:r>
            <a:r>
              <a:rPr lang="ru-RU" sz="4000" smtClean="0"/>
              <a:t> </a:t>
            </a:r>
          </a:p>
        </p:txBody>
      </p:sp>
      <p:sp>
        <p:nvSpPr>
          <p:cNvPr id="9" name="Содержимое 8"/>
          <p:cNvSpPr>
            <a:spLocks noGrp="1"/>
          </p:cNvSpPr>
          <p:nvPr>
            <p:ph idx="4294967295"/>
          </p:nvPr>
        </p:nvSpPr>
        <p:spPr/>
        <p:txBody>
          <a:bodyPr>
            <a:normAutofit/>
          </a:bodyPr>
          <a:lstStyle/>
          <a:p>
            <a:pPr eaLnBrk="1" hangingPunct="1">
              <a:lnSpc>
                <a:spcPct val="80000"/>
              </a:lnSpc>
              <a:defRPr/>
            </a:pPr>
            <a:r>
              <a:rPr lang="en-US" sz="1900" b="1" smtClean="0"/>
              <a:t> </a:t>
            </a:r>
            <a:r>
              <a:rPr lang="ru-RU" sz="2200" b="1" smtClean="0"/>
              <a:t>Шотландский математик – </a:t>
            </a:r>
            <a:endParaRPr lang="en-US" sz="2200" b="1" smtClean="0"/>
          </a:p>
          <a:p>
            <a:pPr eaLnBrk="1" hangingPunct="1">
              <a:lnSpc>
                <a:spcPct val="80000"/>
              </a:lnSpc>
              <a:buFont typeface="Wingdings" pitchFamily="2" charset="2"/>
              <a:buNone/>
              <a:defRPr/>
            </a:pPr>
            <a:r>
              <a:rPr lang="ru-RU" sz="2200" b="1" smtClean="0"/>
              <a:t>изобретатель логарифмов.  </a:t>
            </a:r>
            <a:endParaRPr lang="en-US" sz="2200" b="1" smtClean="0"/>
          </a:p>
          <a:p>
            <a:pPr eaLnBrk="1" hangingPunct="1">
              <a:lnSpc>
                <a:spcPct val="80000"/>
              </a:lnSpc>
              <a:buFont typeface="Wingdings" pitchFamily="2" charset="2"/>
              <a:buNone/>
              <a:defRPr/>
            </a:pPr>
            <a:r>
              <a:rPr lang="ru-RU" sz="2200" b="1" smtClean="0"/>
              <a:t>В 1590-х годах пришел к идее </a:t>
            </a:r>
            <a:endParaRPr lang="en-US" sz="2200" b="1" smtClean="0"/>
          </a:p>
          <a:p>
            <a:pPr eaLnBrk="1" hangingPunct="1">
              <a:lnSpc>
                <a:spcPct val="80000"/>
              </a:lnSpc>
              <a:buFont typeface="Wingdings" pitchFamily="2" charset="2"/>
              <a:buNone/>
              <a:defRPr/>
            </a:pPr>
            <a:r>
              <a:rPr lang="ru-RU" sz="2200" b="1" smtClean="0"/>
              <a:t>логарифмических вычислений    </a:t>
            </a:r>
            <a:endParaRPr lang="en-US" sz="2200" b="1" smtClean="0"/>
          </a:p>
          <a:p>
            <a:pPr eaLnBrk="1" hangingPunct="1">
              <a:lnSpc>
                <a:spcPct val="80000"/>
              </a:lnSpc>
              <a:buFont typeface="Wingdings" pitchFamily="2" charset="2"/>
              <a:buNone/>
              <a:defRPr/>
            </a:pPr>
            <a:r>
              <a:rPr lang="ru-RU" sz="2200" b="1" smtClean="0"/>
              <a:t>и составил первые таблицы </a:t>
            </a:r>
            <a:endParaRPr lang="en-US" sz="2200" b="1" smtClean="0"/>
          </a:p>
          <a:p>
            <a:pPr eaLnBrk="1" hangingPunct="1">
              <a:lnSpc>
                <a:spcPct val="80000"/>
              </a:lnSpc>
              <a:buFont typeface="Wingdings" pitchFamily="2" charset="2"/>
              <a:buNone/>
              <a:defRPr/>
            </a:pPr>
            <a:r>
              <a:rPr lang="ru-RU" sz="2200" b="1" smtClean="0"/>
              <a:t>логарифмов, однако свой знаменитый труд</a:t>
            </a:r>
            <a:endParaRPr lang="en-US" sz="2200" b="1" smtClean="0"/>
          </a:p>
          <a:p>
            <a:pPr eaLnBrk="1" hangingPunct="1">
              <a:lnSpc>
                <a:spcPct val="80000"/>
              </a:lnSpc>
              <a:buFont typeface="Wingdings" pitchFamily="2" charset="2"/>
              <a:buNone/>
              <a:defRPr/>
            </a:pPr>
            <a:r>
              <a:rPr lang="ru-RU" sz="2200" b="1" smtClean="0"/>
              <a:t>“Описание удивительных таблиц логарифмов” опубликовал лишь в 1614 году.</a:t>
            </a:r>
            <a:endParaRPr lang="ru-RU" sz="2200" smtClean="0"/>
          </a:p>
          <a:p>
            <a:pPr eaLnBrk="1" hangingPunct="1">
              <a:lnSpc>
                <a:spcPct val="80000"/>
              </a:lnSpc>
              <a:defRPr/>
            </a:pPr>
            <a:r>
              <a:rPr lang="ru-RU" sz="2200" b="1" smtClean="0"/>
              <a:t>Ему принадлежит определение логарифмов, объяснение их свойств, таблицы логарифмов синусов, косинусов, тангенсов и приложения логарифмов в сферической тригонометрии.</a:t>
            </a:r>
            <a:endParaRPr lang="ru-RU" sz="2200" smtClean="0"/>
          </a:p>
          <a:p>
            <a:pPr eaLnBrk="1" hangingPunct="1">
              <a:lnSpc>
                <a:spcPct val="60000"/>
              </a:lnSpc>
              <a:spcBef>
                <a:spcPts val="400"/>
              </a:spcBef>
              <a:buClr>
                <a:srgbClr val="B2B2B2"/>
              </a:buClr>
              <a:buSzPct val="90000"/>
              <a:buFont typeface="Wingdings" pitchFamily="2" charset="2"/>
              <a:buNone/>
              <a:defRPr/>
            </a:pPr>
            <a:r>
              <a:rPr lang="en-US" sz="1900" b="1" smtClean="0"/>
              <a:t>     </a:t>
            </a:r>
          </a:p>
          <a:p>
            <a:pPr eaLnBrk="1" hangingPunct="1">
              <a:lnSpc>
                <a:spcPct val="60000"/>
              </a:lnSpc>
              <a:buClr>
                <a:srgbClr val="FEB80A"/>
              </a:buClr>
              <a:buFont typeface="Wingdings 2" pitchFamily="18" charset="2"/>
              <a:buChar char=""/>
              <a:defRPr/>
            </a:pPr>
            <a:endParaRPr lang="ru-RU" sz="1900" smtClean="0"/>
          </a:p>
        </p:txBody>
      </p:sp>
      <p:pic>
        <p:nvPicPr>
          <p:cNvPr id="22532" name="Picture 7"/>
          <p:cNvPicPr>
            <a:picLocks noChangeAspect="1" noChangeArrowheads="1"/>
          </p:cNvPicPr>
          <p:nvPr/>
        </p:nvPicPr>
        <p:blipFill>
          <a:blip r:embed="rId2">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5976938" y="527050"/>
            <a:ext cx="25241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148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62000" y="457200"/>
            <a:ext cx="754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sz="2800">
                <a:solidFill>
                  <a:srgbClr val="FFFFFF"/>
                </a:solidFill>
                <a:latin typeface="Comic Sans MS" pitchFamily="66" charset="0"/>
              </a:rPr>
              <a:t>Менее чем за одно столетие таблицы логарифмов распространились по всему миру и сделались незаменимым вспомогательным вычислительным средством. В России таблицы логарифмов стали входить в регулярное употребление с начала </a:t>
            </a:r>
            <a:r>
              <a:rPr lang="fi-FI" sz="2800">
                <a:solidFill>
                  <a:srgbClr val="FFFFFF"/>
                </a:solidFill>
                <a:latin typeface="Comic Sans MS" pitchFamily="66" charset="0"/>
              </a:rPr>
              <a:t>XVIII </a:t>
            </a:r>
            <a:r>
              <a:rPr lang="ru-RU" sz="2800">
                <a:solidFill>
                  <a:srgbClr val="FFFFFF"/>
                </a:solidFill>
                <a:latin typeface="Comic Sans MS" pitchFamily="66" charset="0"/>
              </a:rPr>
              <a:t>века, когда стала развертываться сеть специальных учебных заведений для подготовки военных, морских и инженерных специалистов.</a:t>
            </a:r>
          </a:p>
        </p:txBody>
      </p:sp>
      <p:pic>
        <p:nvPicPr>
          <p:cNvPr id="23555" name="Picture 3" descr="комп"/>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76800"/>
            <a:ext cx="18288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742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p:cTn id="7" dur="500" fill="hold"/>
                                        <p:tgtEl>
                                          <p:spTgt spid="7373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7373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7373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7373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737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idx="4294967295"/>
          </p:nvPr>
        </p:nvSpPr>
        <p:spPr/>
        <p:txBody>
          <a:bodyPr/>
          <a:lstStyle/>
          <a:p>
            <a:pPr eaLnBrk="1" hangingPunct="1">
              <a:defRPr/>
            </a:pPr>
            <a:r>
              <a:rPr lang="ru-RU" b="1" smtClean="0">
                <a:solidFill>
                  <a:srgbClr val="00FF00"/>
                </a:solidFill>
              </a:rPr>
              <a:t>ПАЛОЧКИ НЕПЕРА</a:t>
            </a:r>
          </a:p>
        </p:txBody>
      </p:sp>
      <p:sp>
        <p:nvSpPr>
          <p:cNvPr id="19461" name="Rectangle 5"/>
          <p:cNvSpPr>
            <a:spLocks noGrp="1" noChangeArrowheads="1"/>
          </p:cNvSpPr>
          <p:nvPr>
            <p:ph type="body" idx="4294967295"/>
          </p:nvPr>
        </p:nvSpPr>
        <p:spPr/>
        <p:txBody>
          <a:bodyPr/>
          <a:lstStyle/>
          <a:p>
            <a:pPr eaLnBrk="1" hangingPunct="1">
              <a:lnSpc>
                <a:spcPct val="80000"/>
              </a:lnSpc>
              <a:buFont typeface="Wingdings" pitchFamily="2" charset="2"/>
              <a:buNone/>
              <a:defRPr/>
            </a:pPr>
            <a:r>
              <a:rPr lang="ru-RU" sz="2000" b="1" smtClean="0"/>
              <a:t>    НЕПЕР ПРЕДЛОЖИЛ </a:t>
            </a:r>
          </a:p>
          <a:p>
            <a:pPr eaLnBrk="1" hangingPunct="1">
              <a:lnSpc>
                <a:spcPct val="80000"/>
              </a:lnSpc>
              <a:buFont typeface="Wingdings" pitchFamily="2" charset="2"/>
              <a:buNone/>
              <a:defRPr/>
            </a:pPr>
            <a:r>
              <a:rPr lang="ru-RU" sz="2000" b="1" smtClean="0"/>
              <a:t>В 1617 ГОДУ ДРУГОЙ</a:t>
            </a:r>
          </a:p>
          <a:p>
            <a:pPr eaLnBrk="1" hangingPunct="1">
              <a:lnSpc>
                <a:spcPct val="80000"/>
              </a:lnSpc>
              <a:buFont typeface="Wingdings" pitchFamily="2" charset="2"/>
              <a:buNone/>
              <a:defRPr/>
            </a:pPr>
            <a:r>
              <a:rPr lang="ru-RU" sz="2000" b="1" smtClean="0"/>
              <a:t>(НЕ ЛОГАРИФМИЧЕСКИЙ) </a:t>
            </a:r>
          </a:p>
          <a:p>
            <a:pPr eaLnBrk="1" hangingPunct="1">
              <a:lnSpc>
                <a:spcPct val="80000"/>
              </a:lnSpc>
              <a:buFont typeface="Wingdings" pitchFamily="2" charset="2"/>
              <a:buNone/>
              <a:defRPr/>
            </a:pPr>
            <a:r>
              <a:rPr lang="ru-RU" sz="2000" b="1" smtClean="0"/>
              <a:t>СПОСОБ ПЕРЕМНОЖЕНИЯ ЧИСЕЛ. </a:t>
            </a:r>
          </a:p>
          <a:p>
            <a:pPr eaLnBrk="1" hangingPunct="1">
              <a:lnSpc>
                <a:spcPct val="80000"/>
              </a:lnSpc>
              <a:buFont typeface="Wingdings" pitchFamily="2" charset="2"/>
              <a:buNone/>
              <a:defRPr/>
            </a:pPr>
            <a:r>
              <a:rPr lang="ru-RU" sz="2000" b="1" smtClean="0"/>
              <a:t>ИНСТРУМЕНТ, ПОЛУЧИВШИЙ </a:t>
            </a:r>
          </a:p>
          <a:p>
            <a:pPr eaLnBrk="1" hangingPunct="1">
              <a:lnSpc>
                <a:spcPct val="80000"/>
              </a:lnSpc>
              <a:buFont typeface="Wingdings" pitchFamily="2" charset="2"/>
              <a:buNone/>
              <a:defRPr/>
            </a:pPr>
            <a:r>
              <a:rPr lang="ru-RU" sz="2000" b="1" smtClean="0"/>
              <a:t>НАЗВАНИЕ </a:t>
            </a:r>
            <a:r>
              <a:rPr lang="ru-RU" sz="2000" b="1" i="1" smtClean="0"/>
              <a:t>ПАЛОЧКИ (ИЛИ КОСТЯШКИ) НЕПЕРА</a:t>
            </a:r>
            <a:r>
              <a:rPr lang="ru-RU" sz="2000" b="1" smtClean="0"/>
              <a:t>, </a:t>
            </a:r>
          </a:p>
          <a:p>
            <a:pPr eaLnBrk="1" hangingPunct="1">
              <a:lnSpc>
                <a:spcPct val="80000"/>
              </a:lnSpc>
              <a:buFont typeface="Wingdings" pitchFamily="2" charset="2"/>
              <a:buNone/>
              <a:defRPr/>
            </a:pPr>
            <a:r>
              <a:rPr lang="ru-RU" sz="2000" b="1" smtClean="0"/>
              <a:t>СОСТОЯЛ ИЗ ТОНКИХ ПЛАСТИН, ИЛИ БЛОКОВ. КАЖДАЯ </a:t>
            </a:r>
          </a:p>
          <a:p>
            <a:pPr eaLnBrk="1" hangingPunct="1">
              <a:lnSpc>
                <a:spcPct val="80000"/>
              </a:lnSpc>
              <a:buFont typeface="Wingdings" pitchFamily="2" charset="2"/>
              <a:buNone/>
              <a:defRPr/>
            </a:pPr>
            <a:r>
              <a:rPr lang="ru-RU" sz="2000" b="1" smtClean="0"/>
              <a:t>СТОРОНА БЛОКА НЕСЕТ ЧИСЛА, ОБРАЗУЮЩИЕ  </a:t>
            </a:r>
          </a:p>
          <a:p>
            <a:pPr eaLnBrk="1" hangingPunct="1">
              <a:lnSpc>
                <a:spcPct val="80000"/>
              </a:lnSpc>
              <a:buFont typeface="Wingdings" pitchFamily="2" charset="2"/>
              <a:buNone/>
              <a:defRPr/>
            </a:pPr>
            <a:r>
              <a:rPr lang="ru-RU" sz="2000" b="1" smtClean="0"/>
              <a:t>МАТЕМАТИЧЕСКУЮ  ПРОГРЕССИЮ. МАНИПУЛЯЦИИ С </a:t>
            </a:r>
          </a:p>
          <a:p>
            <a:pPr eaLnBrk="1" hangingPunct="1">
              <a:lnSpc>
                <a:spcPct val="80000"/>
              </a:lnSpc>
              <a:buFont typeface="Wingdings" pitchFamily="2" charset="2"/>
              <a:buNone/>
              <a:defRPr/>
            </a:pPr>
            <a:r>
              <a:rPr lang="ru-RU" sz="2000" b="1" smtClean="0"/>
              <a:t>БЛОКАМИ ПОЗВОЛЯЮТ ИЗВЛЕКАТЬ КВАДРАТНЫЕ И </a:t>
            </a:r>
          </a:p>
          <a:p>
            <a:pPr eaLnBrk="1" hangingPunct="1">
              <a:lnSpc>
                <a:spcPct val="80000"/>
              </a:lnSpc>
              <a:buFont typeface="Wingdings" pitchFamily="2" charset="2"/>
              <a:buNone/>
              <a:defRPr/>
            </a:pPr>
            <a:r>
              <a:rPr lang="ru-RU" sz="2000" b="1" smtClean="0"/>
              <a:t>КУБИЧЕСКИЕ КОРНИ, А ТАКЖЕ УМНОЖАТЬ И ДЕЛИТЬ </a:t>
            </a:r>
          </a:p>
          <a:p>
            <a:pPr eaLnBrk="1" hangingPunct="1">
              <a:lnSpc>
                <a:spcPct val="80000"/>
              </a:lnSpc>
              <a:buFont typeface="Wingdings" pitchFamily="2" charset="2"/>
              <a:buNone/>
              <a:defRPr/>
            </a:pPr>
            <a:r>
              <a:rPr lang="ru-RU" sz="2000" b="1" smtClean="0"/>
              <a:t>БОЛЬШИЕ ЧИСЛА. </a:t>
            </a:r>
            <a:br>
              <a:rPr lang="ru-RU" sz="2000" b="1" smtClean="0"/>
            </a:br>
            <a:r>
              <a:rPr lang="ru-RU" sz="1600" smtClean="0"/>
              <a:t> </a:t>
            </a:r>
          </a:p>
        </p:txBody>
      </p:sp>
      <p:pic>
        <p:nvPicPr>
          <p:cNvPr id="24580" name="Picture 3"/>
          <p:cNvPicPr>
            <a:picLocks noGrp="1" noChangeAspect="1" noChangeArrowheads="1"/>
          </p:cNvPicPr>
          <p:nvPr>
            <p:ph idx="4294967295"/>
          </p:nvPr>
        </p:nvPicPr>
        <p:blipFill>
          <a:blip r:embed="rId2">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a:xfrm>
            <a:off x="5357813" y="1285875"/>
            <a:ext cx="3286125" cy="1855788"/>
          </a:xfrm>
        </p:spPr>
      </p:pic>
    </p:spTree>
    <p:extLst>
      <p:ext uri="{BB962C8B-B14F-4D97-AF65-F5344CB8AC3E}">
        <p14:creationId xmlns:p14="http://schemas.microsoft.com/office/powerpoint/2010/main" val="2235469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idx="4294967295"/>
          </p:nvPr>
        </p:nvSpPr>
        <p:spPr/>
        <p:txBody>
          <a:bodyPr/>
          <a:lstStyle/>
          <a:p>
            <a:pPr eaLnBrk="1" hangingPunct="1">
              <a:defRPr/>
            </a:pPr>
            <a:r>
              <a:rPr lang="ru-RU" sz="4000" smtClean="0">
                <a:solidFill>
                  <a:srgbClr val="00FF00"/>
                </a:solidFill>
              </a:rPr>
              <a:t>ЛОГАРИФМИЧЕСКАЯ ЛИНЕЙКА</a:t>
            </a:r>
            <a:r>
              <a:rPr lang="ru-RU" sz="4000" smtClean="0"/>
              <a:t> </a:t>
            </a:r>
          </a:p>
        </p:txBody>
      </p:sp>
      <p:sp>
        <p:nvSpPr>
          <p:cNvPr id="20483" name="Содержимое 2"/>
          <p:cNvSpPr>
            <a:spLocks noGrp="1"/>
          </p:cNvSpPr>
          <p:nvPr>
            <p:ph type="body" idx="4294967295"/>
          </p:nvPr>
        </p:nvSpPr>
        <p:spPr>
          <a:xfrm>
            <a:off x="468313" y="1500188"/>
            <a:ext cx="8229600" cy="4530725"/>
          </a:xfrm>
        </p:spPr>
        <p:txBody>
          <a:bodyPr/>
          <a:lstStyle/>
          <a:p>
            <a:pPr eaLnBrk="1" hangingPunct="1">
              <a:buFont typeface="Wingdings" pitchFamily="2" charset="2"/>
              <a:buNone/>
              <a:defRPr/>
            </a:pPr>
            <a:r>
              <a:rPr lang="ru-RU" sz="1800" b="1" smtClean="0"/>
              <a:t>В 1614 году шотландский математик Джон Непер изобрел таблицы логарифмов. Принцип их заключался в том, что каждому числу соответствует свое специальное число - логарифм. </a:t>
            </a:r>
            <a:endParaRPr lang="en-US" sz="1800" b="1" smtClean="0"/>
          </a:p>
          <a:p>
            <a:pPr eaLnBrk="1" hangingPunct="1">
              <a:buFont typeface="Wingdings" pitchFamily="2" charset="2"/>
              <a:buNone/>
              <a:defRPr/>
            </a:pPr>
            <a:r>
              <a:rPr lang="ru-RU" sz="1800" b="1" smtClean="0"/>
              <a:t>Логарифмы очень упрощают  деление и умножение. </a:t>
            </a:r>
            <a:endParaRPr lang="en-US" sz="1800" b="1" smtClean="0"/>
          </a:p>
          <a:p>
            <a:pPr eaLnBrk="1" hangingPunct="1">
              <a:buFont typeface="Wingdings" pitchFamily="2" charset="2"/>
              <a:buNone/>
              <a:defRPr/>
            </a:pPr>
            <a:r>
              <a:rPr lang="ru-RU" sz="1800" b="1" smtClean="0"/>
              <a:t>Например, для умножения двух чисел складывают их логарифмы</a:t>
            </a:r>
            <a:r>
              <a:rPr lang="en-US" sz="1800" b="1" smtClean="0"/>
              <a:t>,</a:t>
            </a:r>
            <a:r>
              <a:rPr lang="ru-RU" sz="1800" b="1" smtClean="0"/>
              <a:t> результат находят в таблице логарифмов.</a:t>
            </a:r>
            <a:endParaRPr lang="en-US" sz="1800" b="1" smtClean="0"/>
          </a:p>
          <a:p>
            <a:pPr eaLnBrk="1" hangingPunct="1">
              <a:buFont typeface="Wingdings" pitchFamily="2" charset="2"/>
              <a:buNone/>
              <a:defRPr/>
            </a:pPr>
            <a:r>
              <a:rPr lang="ru-RU" sz="1800" b="1" smtClean="0"/>
              <a:t>В дальнейшем им была изобретена логарифмическая </a:t>
            </a:r>
            <a:endParaRPr lang="en-US" sz="1800" b="1" smtClean="0"/>
          </a:p>
          <a:p>
            <a:pPr eaLnBrk="1" hangingPunct="1">
              <a:buFont typeface="Wingdings" pitchFamily="2" charset="2"/>
              <a:buNone/>
              <a:defRPr/>
            </a:pPr>
            <a:r>
              <a:rPr lang="ru-RU" sz="1800" b="1" smtClean="0"/>
              <a:t>линейка, </a:t>
            </a:r>
            <a:r>
              <a:rPr lang="en-US" sz="1800" b="1" smtClean="0"/>
              <a:t> </a:t>
            </a:r>
            <a:r>
              <a:rPr lang="ru-RU" sz="1800" b="1" smtClean="0"/>
              <a:t>которой пользовались до 70-х годов нашего века. </a:t>
            </a:r>
          </a:p>
          <a:p>
            <a:pPr eaLnBrk="1" hangingPunct="1">
              <a:defRPr/>
            </a:pPr>
            <a:endParaRPr lang="ru-RU" smtClean="0"/>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300663"/>
            <a:ext cx="63579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714375"/>
            <a:ext cx="85725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75319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457200"/>
            <a:ext cx="7772400" cy="1676400"/>
          </a:xfrm>
        </p:spPr>
        <p:txBody>
          <a:bodyPr/>
          <a:lstStyle/>
          <a:p>
            <a:pPr eaLnBrk="1" hangingPunct="1">
              <a:defRPr/>
            </a:pPr>
            <a:r>
              <a:rPr lang="ru-RU" b="1" smtClean="0">
                <a:solidFill>
                  <a:srgbClr val="00FF00"/>
                </a:solidFill>
              </a:rPr>
              <a:t>Логарифмическая спираль</a:t>
            </a:r>
            <a:r>
              <a:rPr lang="ru-RU" smtClean="0">
                <a:solidFill>
                  <a:schemeClr val="accent2"/>
                </a:solidFill>
              </a:rPr>
              <a:t> </a:t>
            </a:r>
            <a:endParaRPr lang="ru-RU" sz="3200" smtClean="0">
              <a:solidFill>
                <a:schemeClr val="bg2"/>
              </a:solidFill>
            </a:endParaRPr>
          </a:p>
        </p:txBody>
      </p:sp>
      <p:sp>
        <p:nvSpPr>
          <p:cNvPr id="76803" name="Rectangle 3"/>
          <p:cNvSpPr>
            <a:spLocks noGrp="1" noChangeArrowheads="1"/>
          </p:cNvSpPr>
          <p:nvPr>
            <p:ph type="body" idx="1"/>
          </p:nvPr>
        </p:nvSpPr>
        <p:spPr>
          <a:xfrm>
            <a:off x="0" y="1989138"/>
            <a:ext cx="8839200" cy="4176712"/>
          </a:xfrm>
        </p:spPr>
        <p:txBody>
          <a:bodyPr/>
          <a:lstStyle/>
          <a:p>
            <a:pPr marL="609600" indent="-609600" eaLnBrk="1" hangingPunct="1">
              <a:lnSpc>
                <a:spcPct val="90000"/>
              </a:lnSpc>
              <a:spcBef>
                <a:spcPct val="100000"/>
              </a:spcBef>
              <a:buFont typeface="Wingdings" pitchFamily="2" charset="2"/>
              <a:buNone/>
              <a:defRPr/>
            </a:pPr>
            <a:r>
              <a:rPr lang="ru-RU" smtClean="0">
                <a:solidFill>
                  <a:schemeClr val="bg1"/>
                </a:solidFill>
              </a:rPr>
              <a:t>	</a:t>
            </a:r>
            <a:r>
              <a:rPr lang="ru-RU" smtClean="0"/>
              <a:t>Вопрос</a:t>
            </a:r>
            <a:r>
              <a:rPr lang="ru-RU" sz="2800" smtClean="0"/>
              <a:t>: Если идти все время на северо-восток, то куда придешь?</a:t>
            </a:r>
            <a:endParaRPr lang="en-US" sz="2800" smtClean="0"/>
          </a:p>
          <a:p>
            <a:pPr marL="609600" indent="-609600" eaLnBrk="1" hangingPunct="1">
              <a:lnSpc>
                <a:spcPct val="90000"/>
              </a:lnSpc>
              <a:spcBef>
                <a:spcPct val="100000"/>
              </a:spcBef>
              <a:buFont typeface="Wingdings" pitchFamily="2" charset="2"/>
              <a:buNone/>
              <a:defRPr/>
            </a:pPr>
            <a:r>
              <a:rPr lang="ru-RU" sz="2800" smtClean="0"/>
              <a:t>	Обычно на этот вопрос отвечают так: обойду земной шар и вернусь в точку начала пути.</a:t>
            </a:r>
          </a:p>
          <a:p>
            <a:pPr marL="609600" indent="-609600" eaLnBrk="1" hangingPunct="1">
              <a:lnSpc>
                <a:spcPct val="90000"/>
              </a:lnSpc>
              <a:spcBef>
                <a:spcPct val="100000"/>
              </a:spcBef>
              <a:buFont typeface="Wingdings" pitchFamily="2" charset="2"/>
              <a:buNone/>
              <a:defRPr/>
            </a:pPr>
            <a:r>
              <a:rPr lang="ru-RU" sz="2800" smtClean="0"/>
              <a:t>	Но этот ответ неверен. Ведь идти на северо-восток - это значит постоянно увеличивать восточную долготу и северную широту, и вернуться в более южную точку мы не сможем.</a:t>
            </a:r>
          </a:p>
        </p:txBody>
      </p:sp>
    </p:spTree>
    <p:extLst>
      <p:ext uri="{BB962C8B-B14F-4D97-AF65-F5344CB8AC3E}">
        <p14:creationId xmlns:p14="http://schemas.microsoft.com/office/powerpoint/2010/main" val="310458607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6803">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p:cTn id="13" dur="500" fill="hold"/>
                                        <p:tgtEl>
                                          <p:spTgt spid="76803">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680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p:cTn id="19" dur="500" fill="hold"/>
                                        <p:tgtEl>
                                          <p:spTgt spid="76803">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76803">
                                            <p:txEl>
                                              <p:pRg st="2" end="2"/>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544513"/>
            <a:ext cx="7772400" cy="1131887"/>
          </a:xfrm>
        </p:spPr>
        <p:txBody>
          <a:bodyPr/>
          <a:lstStyle/>
          <a:p>
            <a:pPr eaLnBrk="1" hangingPunct="1">
              <a:defRPr/>
            </a:pPr>
            <a:r>
              <a:rPr lang="ru-RU" smtClean="0">
                <a:solidFill>
                  <a:srgbClr val="00FF00"/>
                </a:solidFill>
              </a:rPr>
              <a:t>Путешествие на северо-восток</a:t>
            </a:r>
          </a:p>
        </p:txBody>
      </p:sp>
      <p:sp>
        <p:nvSpPr>
          <p:cNvPr id="77827" name="Rectangle 3"/>
          <p:cNvSpPr>
            <a:spLocks noGrp="1" noChangeArrowheads="1"/>
          </p:cNvSpPr>
          <p:nvPr>
            <p:ph type="body" sz="half" idx="1"/>
          </p:nvPr>
        </p:nvSpPr>
        <p:spPr>
          <a:xfrm>
            <a:off x="0" y="1484313"/>
            <a:ext cx="4648200" cy="4392612"/>
          </a:xfrm>
        </p:spPr>
        <p:txBody>
          <a:bodyPr/>
          <a:lstStyle/>
          <a:p>
            <a:pPr marL="609600" indent="-609600" eaLnBrk="1" hangingPunct="1">
              <a:lnSpc>
                <a:spcPct val="90000"/>
              </a:lnSpc>
              <a:spcBef>
                <a:spcPct val="100000"/>
              </a:spcBef>
              <a:buFont typeface="Wingdings" pitchFamily="2" charset="2"/>
              <a:buNone/>
              <a:defRPr/>
            </a:pPr>
            <a:r>
              <a:rPr lang="ru-RU" sz="2400" smtClean="0">
                <a:solidFill>
                  <a:schemeClr val="bg1"/>
                </a:solidFill>
              </a:rPr>
              <a:t>	</a:t>
            </a:r>
            <a:r>
              <a:rPr lang="ru-RU" sz="2000" b="1" smtClean="0"/>
              <a:t>Ответ: Рано или поздно мы попадем на северный полюс.</a:t>
            </a:r>
          </a:p>
          <a:p>
            <a:pPr marL="609600" indent="-609600" eaLnBrk="1" hangingPunct="1">
              <a:lnSpc>
                <a:spcPct val="90000"/>
              </a:lnSpc>
              <a:spcBef>
                <a:spcPct val="100000"/>
              </a:spcBef>
              <a:buFont typeface="Wingdings" pitchFamily="2" charset="2"/>
              <a:buNone/>
              <a:defRPr/>
            </a:pPr>
            <a:r>
              <a:rPr lang="ru-RU" sz="2000" b="1" smtClean="0"/>
              <a:t>	При этом путь, который мы пройдем, будет иметь вид логарифмической спирали.</a:t>
            </a:r>
          </a:p>
          <a:p>
            <a:pPr marL="609600" indent="-609600" eaLnBrk="1" hangingPunct="1">
              <a:lnSpc>
                <a:spcPct val="90000"/>
              </a:lnSpc>
              <a:spcBef>
                <a:spcPct val="100000"/>
              </a:spcBef>
              <a:buFont typeface="Wingdings" pitchFamily="2" charset="2"/>
              <a:buNone/>
              <a:defRPr/>
            </a:pPr>
            <a:r>
              <a:rPr lang="ru-RU" sz="2000" b="1" smtClean="0"/>
              <a:t>	На рисунке вы можете видеть этот путь так, как мы увидели бы его, смотря на земной шар со стороны северного полюса.</a:t>
            </a:r>
            <a:endParaRPr lang="en-US" sz="2000" b="1" smtClean="0"/>
          </a:p>
        </p:txBody>
      </p:sp>
      <p:pic>
        <p:nvPicPr>
          <p:cNvPr id="77828" name="Picture 4" descr="Копия (2) sk00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2362200"/>
            <a:ext cx="3810000" cy="3521075"/>
          </a:xfrm>
        </p:spPr>
      </p:pic>
    </p:spTree>
    <p:extLst>
      <p:ext uri="{BB962C8B-B14F-4D97-AF65-F5344CB8AC3E}">
        <p14:creationId xmlns:p14="http://schemas.microsoft.com/office/powerpoint/2010/main" val="356819432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782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p:cTn id="13" dur="500" fill="hold"/>
                                        <p:tgtEl>
                                          <p:spTgt spid="7782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782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p:cTn id="19" dur="500" fill="hold"/>
                                        <p:tgtEl>
                                          <p:spTgt spid="77827">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7782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7828"/>
                                        </p:tgtEl>
                                        <p:attrNameLst>
                                          <p:attrName>style.visibility</p:attrName>
                                        </p:attrNameLst>
                                      </p:cBhvr>
                                      <p:to>
                                        <p:strVal val="visible"/>
                                      </p:to>
                                    </p:set>
                                    <p:anim calcmode="lin" valueType="num">
                                      <p:cBhvr additive="base">
                                        <p:cTn id="25" dur="500" fill="hold"/>
                                        <p:tgtEl>
                                          <p:spTgt spid="77828"/>
                                        </p:tgtEl>
                                        <p:attrNameLst>
                                          <p:attrName>ppt_x</p:attrName>
                                        </p:attrNameLst>
                                      </p:cBhvr>
                                      <p:tavLst>
                                        <p:tav tm="0">
                                          <p:val>
                                            <p:strVal val="1+#ppt_w/2"/>
                                          </p:val>
                                        </p:tav>
                                        <p:tav tm="100000">
                                          <p:val>
                                            <p:strVal val="#ppt_x"/>
                                          </p:val>
                                        </p:tav>
                                      </p:tavLst>
                                    </p:anim>
                                    <p:anim calcmode="lin" valueType="num">
                                      <p:cBhvr additive="base">
                                        <p:cTn id="26"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393700"/>
            <a:ext cx="7772400" cy="1131888"/>
          </a:xfrm>
        </p:spPr>
        <p:txBody>
          <a:bodyPr/>
          <a:lstStyle/>
          <a:p>
            <a:pPr eaLnBrk="1" hangingPunct="1">
              <a:defRPr/>
            </a:pPr>
            <a:r>
              <a:rPr lang="ru-RU" sz="3600" b="1" smtClean="0">
                <a:solidFill>
                  <a:srgbClr val="00FF00"/>
                </a:solidFill>
              </a:rPr>
              <a:t>Уравнение логарифмической спирали</a:t>
            </a:r>
          </a:p>
        </p:txBody>
      </p:sp>
      <p:sp>
        <p:nvSpPr>
          <p:cNvPr id="78851" name="Rectangle 3"/>
          <p:cNvSpPr>
            <a:spLocks noGrp="1" noChangeArrowheads="1"/>
          </p:cNvSpPr>
          <p:nvPr>
            <p:ph type="body" sz="half" idx="1"/>
          </p:nvPr>
        </p:nvSpPr>
        <p:spPr>
          <a:xfrm>
            <a:off x="-304800" y="1828800"/>
            <a:ext cx="5486400" cy="4724400"/>
          </a:xfrm>
        </p:spPr>
        <p:txBody>
          <a:bodyPr/>
          <a:lstStyle/>
          <a:p>
            <a:pPr marL="609600" indent="-609600" eaLnBrk="1" hangingPunct="1">
              <a:lnSpc>
                <a:spcPct val="90000"/>
              </a:lnSpc>
              <a:spcBef>
                <a:spcPct val="100000"/>
              </a:spcBef>
              <a:buFont typeface="Wingdings" pitchFamily="2" charset="2"/>
              <a:buNone/>
              <a:defRPr/>
            </a:pPr>
            <a:r>
              <a:rPr lang="ru-RU" sz="2400" smtClean="0"/>
              <a:t>	</a:t>
            </a:r>
            <a:r>
              <a:rPr lang="ru-RU" sz="2000" b="1" smtClean="0"/>
              <a:t>Логарифмическая спираль описывается уравнением </a:t>
            </a:r>
            <a:r>
              <a:rPr lang="en-US" sz="2000" b="1" smtClean="0">
                <a:solidFill>
                  <a:srgbClr val="FF3300"/>
                </a:solidFill>
              </a:rPr>
              <a:t>r=a</a:t>
            </a:r>
            <a:r>
              <a:rPr lang="ru-RU" sz="2000" b="1" baseline="30000" smtClean="0">
                <a:solidFill>
                  <a:srgbClr val="FF3300"/>
                </a:solidFill>
              </a:rPr>
              <a:t>ф</a:t>
            </a:r>
            <a:r>
              <a:rPr lang="ru-RU" sz="2000" b="1" smtClean="0"/>
              <a:t>, где </a:t>
            </a:r>
            <a:r>
              <a:rPr lang="en-US" sz="2000" b="1" smtClean="0"/>
              <a:t>r – </a:t>
            </a:r>
            <a:r>
              <a:rPr lang="ru-RU" sz="2000" b="1" smtClean="0"/>
              <a:t>расстояние от точки, вокруг которой закручивается спираль (ее называют полюсом), до произвольной точки на спирали, ф – угол поворота относительно полюса, а – постоянная.</a:t>
            </a:r>
          </a:p>
          <a:p>
            <a:pPr marL="609600" indent="-609600" eaLnBrk="1" hangingPunct="1">
              <a:lnSpc>
                <a:spcPct val="90000"/>
              </a:lnSpc>
              <a:spcBef>
                <a:spcPct val="100000"/>
              </a:spcBef>
              <a:buFont typeface="Wingdings" pitchFamily="2" charset="2"/>
              <a:buNone/>
              <a:defRPr/>
            </a:pPr>
            <a:r>
              <a:rPr lang="ru-RU" sz="2000" b="1" smtClean="0"/>
              <a:t>	Спираль называется логарифмической, т.к. логарифм расстояния </a:t>
            </a:r>
            <a:r>
              <a:rPr lang="en-US" sz="2000" b="1" smtClean="0"/>
              <a:t>(log</a:t>
            </a:r>
            <a:r>
              <a:rPr lang="en-US" sz="2000" b="1" baseline="-25000" smtClean="0"/>
              <a:t>a</a:t>
            </a:r>
            <a:r>
              <a:rPr lang="en-US" sz="2000" b="1" smtClean="0"/>
              <a:t>r) </a:t>
            </a:r>
            <a:r>
              <a:rPr lang="ru-RU" sz="2000" b="1" smtClean="0"/>
              <a:t>возрастает пропорционально углу поворота ф.</a:t>
            </a:r>
            <a:endParaRPr lang="en-US" sz="2000" b="1" smtClean="0"/>
          </a:p>
        </p:txBody>
      </p:sp>
      <p:pic>
        <p:nvPicPr>
          <p:cNvPr id="78852" name="Picture 4" descr="Копия log_spiral"/>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57800" y="2662238"/>
            <a:ext cx="3810000" cy="2824162"/>
          </a:xfrm>
        </p:spPr>
      </p:pic>
    </p:spTree>
    <p:extLst>
      <p:ext uri="{BB962C8B-B14F-4D97-AF65-F5344CB8AC3E}">
        <p14:creationId xmlns:p14="http://schemas.microsoft.com/office/powerpoint/2010/main" val="24010374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1+#ppt_w/2"/>
                                          </p:val>
                                        </p:tav>
                                        <p:tav tm="100000">
                                          <p:val>
                                            <p:strVal val="#ppt_x"/>
                                          </p:val>
                                        </p:tav>
                                      </p:tavLst>
                                    </p:anim>
                                    <p:anim calcmode="lin" valueType="num">
                                      <p:cBhvr additive="base">
                                        <p:cTn id="8"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p:cTn id="13" dur="500" fill="hold"/>
                                        <p:tgtEl>
                                          <p:spTgt spid="78851">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78851">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8851">
                                            <p:txEl>
                                              <p:pRg st="1" end="1"/>
                                            </p:txEl>
                                          </p:spTgt>
                                        </p:tgtEl>
                                        <p:attrNameLst>
                                          <p:attrName>style.visibility</p:attrName>
                                        </p:attrNameLst>
                                      </p:cBhvr>
                                      <p:to>
                                        <p:strVal val="visible"/>
                                      </p:to>
                                    </p:set>
                                    <p:anim calcmode="lin" valueType="num">
                                      <p:cBhvr>
                                        <p:cTn id="19" dur="500" fill="hold"/>
                                        <p:tgtEl>
                                          <p:spTgt spid="78851">
                                            <p:txEl>
                                              <p:pRg st="1" end="1"/>
                                            </p:txEl>
                                          </p:spTgt>
                                        </p:tgtEl>
                                        <p:attrNameLst>
                                          <p:attrName>ppt_w</p:attrName>
                                        </p:attrNameLst>
                                      </p:cBhvr>
                                      <p:tavLst>
                                        <p:tav tm="0">
                                          <p:val>
                                            <p:strVal val="4/3*#ppt_w"/>
                                          </p:val>
                                        </p:tav>
                                        <p:tav tm="100000">
                                          <p:val>
                                            <p:strVal val="#ppt_w"/>
                                          </p:val>
                                        </p:tav>
                                      </p:tavLst>
                                    </p:anim>
                                    <p:anim calcmode="lin" valueType="num">
                                      <p:cBhvr>
                                        <p:cTn id="20" dur="500" fill="hold"/>
                                        <p:tgtEl>
                                          <p:spTgt spid="78851">
                                            <p:txEl>
                                              <p:pRg st="1" end="1"/>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93700"/>
            <a:ext cx="7772400" cy="1131888"/>
          </a:xfrm>
        </p:spPr>
        <p:txBody>
          <a:bodyPr/>
          <a:lstStyle/>
          <a:p>
            <a:pPr eaLnBrk="1" hangingPunct="1">
              <a:defRPr/>
            </a:pPr>
            <a:r>
              <a:rPr lang="ru-RU" sz="3600" b="1" smtClean="0">
                <a:solidFill>
                  <a:srgbClr val="00FF00"/>
                </a:solidFill>
              </a:rPr>
              <a:t>Свойства логарифмической спирали</a:t>
            </a:r>
          </a:p>
        </p:txBody>
      </p:sp>
      <p:sp>
        <p:nvSpPr>
          <p:cNvPr id="79875" name="Rectangle 3"/>
          <p:cNvSpPr>
            <a:spLocks noGrp="1" noChangeArrowheads="1"/>
          </p:cNvSpPr>
          <p:nvPr>
            <p:ph type="body" sz="half" idx="1"/>
          </p:nvPr>
        </p:nvSpPr>
        <p:spPr>
          <a:xfrm>
            <a:off x="0" y="1484313"/>
            <a:ext cx="4953000" cy="5040312"/>
          </a:xfrm>
        </p:spPr>
        <p:txBody>
          <a:bodyPr/>
          <a:lstStyle/>
          <a:p>
            <a:pPr marL="609600" indent="-609600" eaLnBrk="1" hangingPunct="1">
              <a:spcBef>
                <a:spcPct val="100000"/>
              </a:spcBef>
              <a:buFont typeface="Wingdings" pitchFamily="2" charset="2"/>
              <a:buNone/>
              <a:defRPr/>
            </a:pPr>
            <a:r>
              <a:rPr lang="ru-RU" sz="2400" smtClean="0"/>
              <a:t>	</a:t>
            </a:r>
            <a:r>
              <a:rPr lang="ru-RU" sz="2000" smtClean="0"/>
              <a:t>Произвольный луч, выходящий из полюса спирали, пересекает любой виток спирали под одним и тем же углом.</a:t>
            </a:r>
          </a:p>
          <a:p>
            <a:pPr marL="609600" indent="-609600" eaLnBrk="1" hangingPunct="1">
              <a:spcBef>
                <a:spcPct val="100000"/>
              </a:spcBef>
              <a:buFont typeface="Wingdings" pitchFamily="2" charset="2"/>
              <a:buNone/>
              <a:defRPr/>
            </a:pPr>
            <a:r>
              <a:rPr lang="ru-RU" sz="2000" smtClean="0"/>
              <a:t>	Логарифмическая спираль не изменяет своей природы при многих преобразованиях, к которым чувствительны другие кривые. Сжать или растянуть эту спираль – то же самое, что повернуть ее на определенный угол.</a:t>
            </a:r>
            <a:endParaRPr lang="en-US" sz="2000" smtClean="0"/>
          </a:p>
          <a:p>
            <a:pPr marL="609600" indent="-609600" eaLnBrk="1" hangingPunct="1">
              <a:spcBef>
                <a:spcPct val="100000"/>
              </a:spcBef>
              <a:buFont typeface="Wingdings" pitchFamily="2" charset="2"/>
              <a:buNone/>
              <a:defRPr/>
            </a:pPr>
            <a:endParaRPr lang="en-US" sz="2000" smtClean="0"/>
          </a:p>
        </p:txBody>
      </p:sp>
      <p:pic>
        <p:nvPicPr>
          <p:cNvPr id="79876" name="Picture 4" descr="spiral_ug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75" y="2359025"/>
            <a:ext cx="380682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3106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1+#ppt_w/2"/>
                                          </p:val>
                                        </p:tav>
                                        <p:tav tm="100000">
                                          <p:val>
                                            <p:strVal val="#ppt_x"/>
                                          </p:val>
                                        </p:tav>
                                      </p:tavLst>
                                    </p:anim>
                                    <p:anim calcmode="lin" valueType="num">
                                      <p:cBhvr additive="base">
                                        <p:cTn id="8" dur="500" fill="hold"/>
                                        <p:tgtEl>
                                          <p:spTgt spid="798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 calcmode="lin" valueType="num">
                                      <p:cBhvr>
                                        <p:cTn id="12" dur="500" fill="hold"/>
                                        <p:tgtEl>
                                          <p:spTgt spid="79875">
                                            <p:txEl>
                                              <p:pRg st="0" end="0"/>
                                            </p:txEl>
                                          </p:spTgt>
                                        </p:tgtEl>
                                        <p:attrNameLst>
                                          <p:attrName>ppt_w</p:attrName>
                                        </p:attrNameLst>
                                      </p:cBhvr>
                                      <p:tavLst>
                                        <p:tav tm="0">
                                          <p:val>
                                            <p:strVal val="4/3*#ppt_w"/>
                                          </p:val>
                                        </p:tav>
                                        <p:tav tm="100000">
                                          <p:val>
                                            <p:strVal val="#ppt_w"/>
                                          </p:val>
                                        </p:tav>
                                      </p:tavLst>
                                    </p:anim>
                                    <p:anim calcmode="lin" valueType="num">
                                      <p:cBhvr>
                                        <p:cTn id="13" dur="500" fill="hold"/>
                                        <p:tgtEl>
                                          <p:spTgt spid="79875">
                                            <p:txEl>
                                              <p:pRg st="0" end="0"/>
                                            </p:txEl>
                                          </p:spTgt>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 calcmode="lin" valueType="num">
                                      <p:cBhvr>
                                        <p:cTn id="17" dur="500" fill="hold"/>
                                        <p:tgtEl>
                                          <p:spTgt spid="79875">
                                            <p:txEl>
                                              <p:pRg st="1" end="1"/>
                                            </p:txEl>
                                          </p:spTgt>
                                        </p:tgtEl>
                                        <p:attrNameLst>
                                          <p:attrName>ppt_w</p:attrName>
                                        </p:attrNameLst>
                                      </p:cBhvr>
                                      <p:tavLst>
                                        <p:tav tm="0">
                                          <p:val>
                                            <p:strVal val="4/3*#ppt_w"/>
                                          </p:val>
                                        </p:tav>
                                        <p:tav tm="100000">
                                          <p:val>
                                            <p:strVal val="#ppt_w"/>
                                          </p:val>
                                        </p:tav>
                                      </p:tavLst>
                                    </p:anim>
                                    <p:anim calcmode="lin" valueType="num">
                                      <p:cBhvr>
                                        <p:cTn id="18" dur="500" fill="hold"/>
                                        <p:tgtEl>
                                          <p:spTgt spid="79875">
                                            <p:txEl>
                                              <p:pRg st="1" end="1"/>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393700"/>
            <a:ext cx="7772400" cy="1131888"/>
          </a:xfrm>
        </p:spPr>
        <p:txBody>
          <a:bodyPr/>
          <a:lstStyle/>
          <a:p>
            <a:pPr eaLnBrk="1" hangingPunct="1">
              <a:defRPr/>
            </a:pPr>
            <a:r>
              <a:rPr lang="ru-RU" sz="3600" b="1" smtClean="0">
                <a:solidFill>
                  <a:srgbClr val="00FF00"/>
                </a:solidFill>
              </a:rPr>
              <a:t>Свойства логарифмической спирали</a:t>
            </a:r>
          </a:p>
        </p:txBody>
      </p:sp>
      <p:sp>
        <p:nvSpPr>
          <p:cNvPr id="80899" name="Rectangle 3"/>
          <p:cNvSpPr>
            <a:spLocks noGrp="1" noChangeArrowheads="1"/>
          </p:cNvSpPr>
          <p:nvPr>
            <p:ph type="body" sz="half" idx="1"/>
          </p:nvPr>
        </p:nvSpPr>
        <p:spPr>
          <a:xfrm>
            <a:off x="-228600" y="2362200"/>
            <a:ext cx="4191000" cy="3429000"/>
          </a:xfrm>
        </p:spPr>
        <p:txBody>
          <a:bodyPr/>
          <a:lstStyle/>
          <a:p>
            <a:pPr marL="609600" indent="-609600" eaLnBrk="1" hangingPunct="1">
              <a:spcBef>
                <a:spcPct val="100000"/>
              </a:spcBef>
              <a:buFont typeface="Wingdings" pitchFamily="2" charset="2"/>
              <a:buNone/>
              <a:defRPr/>
            </a:pPr>
            <a:r>
              <a:rPr lang="ru-RU" sz="2400" smtClean="0"/>
              <a:t>	</a:t>
            </a:r>
            <a:r>
              <a:rPr lang="ru-RU" sz="2400" b="1" smtClean="0"/>
              <a:t>Если вращать спираль вокруг полюса по часовой стрелке, то можно наблюдать кажущееся растяжение спирали.</a:t>
            </a:r>
            <a:endParaRPr lang="en-US" sz="2400" b="1" smtClean="0"/>
          </a:p>
        </p:txBody>
      </p:sp>
      <p:pic>
        <p:nvPicPr>
          <p:cNvPr id="80900" name="Picture 4" descr="spiral_rotate_c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288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916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885825" y="214313"/>
            <a:ext cx="8258175" cy="5865812"/>
          </a:xfrm>
        </p:spPr>
        <p:txBody>
          <a:bodyPr>
            <a:normAutofit/>
          </a:bodyPr>
          <a:lstStyle/>
          <a:p>
            <a:pPr marL="273050" indent="-273050" eaLnBrk="1" hangingPunct="1">
              <a:buClr>
                <a:srgbClr val="FEB80A"/>
              </a:buClr>
              <a:buFont typeface="Wingdings 2" pitchFamily="18" charset="2"/>
              <a:buNone/>
              <a:defRPr/>
            </a:pPr>
            <a:r>
              <a:rPr lang="ru-RU" smtClean="0">
                <a:solidFill>
                  <a:srgbClr val="00FF00"/>
                </a:solidFill>
              </a:rPr>
              <a:t>     Дайте определение логарифму. Вспомните основное логарифмическое тождество</a:t>
            </a:r>
            <a:r>
              <a:rPr lang="tt-RU" smtClean="0">
                <a:solidFill>
                  <a:srgbClr val="00FF00"/>
                </a:solidFill>
              </a:rPr>
              <a:t>. Вычислите:</a:t>
            </a:r>
          </a:p>
          <a:p>
            <a:pPr marL="273050" indent="-273050" eaLnBrk="1" hangingPunct="1">
              <a:buClr>
                <a:srgbClr val="FEB80A"/>
              </a:buClr>
              <a:buFont typeface="Wingdings 2" pitchFamily="18" charset="2"/>
              <a:buChar char=""/>
              <a:defRPr/>
            </a:pPr>
            <a:endParaRPr lang="ru-RU" smtClean="0">
              <a:solidFill>
                <a:srgbClr val="00FF00"/>
              </a:solidFill>
            </a:endParaRPr>
          </a:p>
        </p:txBody>
      </p:sp>
      <p:sp>
        <p:nvSpPr>
          <p:cNvPr id="512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5124" name="Rectangle 3"/>
          <p:cNvSpPr>
            <a:spLocks noChangeArrowheads="1"/>
          </p:cNvSpPr>
          <p:nvPr/>
        </p:nvSpPr>
        <p:spPr bwMode="auto">
          <a:xfrm>
            <a:off x="0" y="657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Arial" charset="0"/>
              <a:cs typeface="Arial" charset="0"/>
            </a:endParaRPr>
          </a:p>
        </p:txBody>
      </p:sp>
      <p:sp>
        <p:nvSpPr>
          <p:cNvPr id="5125"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5126" name="Rectangle 6"/>
          <p:cNvSpPr>
            <a:spLocks noChangeArrowheads="1"/>
          </p:cNvSpPr>
          <p:nvPr/>
        </p:nvSpPr>
        <p:spPr bwMode="auto">
          <a:xfrm>
            <a:off x="0" y="657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Arial" charset="0"/>
              <a:cs typeface="Arial" charset="0"/>
            </a:endParaRPr>
          </a:p>
        </p:txBody>
      </p:sp>
      <p:graphicFrame>
        <p:nvGraphicFramePr>
          <p:cNvPr id="1029" name="Object 5"/>
          <p:cNvGraphicFramePr>
            <a:graphicFrameLocks noChangeAspect="1"/>
          </p:cNvGraphicFramePr>
          <p:nvPr/>
        </p:nvGraphicFramePr>
        <p:xfrm>
          <a:off x="4786313" y="5072063"/>
          <a:ext cx="2000250" cy="744537"/>
        </p:xfrm>
        <a:graphic>
          <a:graphicData uri="http://schemas.openxmlformats.org/presentationml/2006/ole">
            <mc:AlternateContent xmlns:mc="http://schemas.openxmlformats.org/markup-compatibility/2006">
              <mc:Choice xmlns:v="urn:schemas-microsoft-com:vml" Requires="v">
                <p:oleObj spid="_x0000_s3074" name="Формула" r:id="rId3" imgW="545626" imgH="203024" progId="Equation.3">
                  <p:embed/>
                </p:oleObj>
              </mc:Choice>
              <mc:Fallback>
                <p:oleObj name="Формула" r:id="rId3" imgW="545626" imgH="2030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5072063"/>
                        <a:ext cx="20002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714375" y="1643063"/>
          <a:ext cx="1739900" cy="642937"/>
        </p:xfrm>
        <a:graphic>
          <a:graphicData uri="http://schemas.openxmlformats.org/presentationml/2006/ole">
            <mc:AlternateContent xmlns:mc="http://schemas.openxmlformats.org/markup-compatibility/2006">
              <mc:Choice xmlns:v="urn:schemas-microsoft-com:vml" Requires="v">
                <p:oleObj spid="_x0000_s3075" name="Формула" r:id="rId5" imgW="583693" imgH="215713" progId="Equation.3">
                  <p:embed/>
                </p:oleObj>
              </mc:Choice>
              <mc:Fallback>
                <p:oleObj name="Формула" r:id="rId5" imgW="583693"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1643063"/>
                        <a:ext cx="173990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4572000" y="1571625"/>
          <a:ext cx="1501775" cy="614363"/>
        </p:xfrm>
        <a:graphic>
          <a:graphicData uri="http://schemas.openxmlformats.org/presentationml/2006/ole">
            <mc:AlternateContent xmlns:mc="http://schemas.openxmlformats.org/markup-compatibility/2006">
              <mc:Choice xmlns:v="urn:schemas-microsoft-com:vml" Requires="v">
                <p:oleObj spid="_x0000_s3076" name="Формула" r:id="rId7" imgW="558800" imgH="228600" progId="Equation.3">
                  <p:embed/>
                </p:oleObj>
              </mc:Choice>
              <mc:Fallback>
                <p:oleObj name="Формула" r:id="rId7" imgW="558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571625"/>
                        <a:ext cx="15017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1000125" y="3214688"/>
          <a:ext cx="1743075" cy="1125537"/>
        </p:xfrm>
        <a:graphic>
          <a:graphicData uri="http://schemas.openxmlformats.org/presentationml/2006/ole">
            <mc:AlternateContent xmlns:mc="http://schemas.openxmlformats.org/markup-compatibility/2006">
              <mc:Choice xmlns:v="urn:schemas-microsoft-com:vml" Requires="v">
                <p:oleObj spid="_x0000_s3077" name="Формула" r:id="rId9" imgW="609336" imgH="393529" progId="Equation.3">
                  <p:embed/>
                </p:oleObj>
              </mc:Choice>
              <mc:Fallback>
                <p:oleObj name="Формула" r:id="rId9" imgW="609336"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25" y="3214688"/>
                        <a:ext cx="1743075"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p:cNvGraphicFramePr>
            <a:graphicFrameLocks noChangeAspect="1"/>
          </p:cNvGraphicFramePr>
          <p:nvPr/>
        </p:nvGraphicFramePr>
        <p:xfrm>
          <a:off x="5143500" y="3357563"/>
          <a:ext cx="2647950" cy="882650"/>
        </p:xfrm>
        <a:graphic>
          <a:graphicData uri="http://schemas.openxmlformats.org/presentationml/2006/ole">
            <mc:AlternateContent xmlns:mc="http://schemas.openxmlformats.org/markup-compatibility/2006">
              <mc:Choice xmlns:v="urn:schemas-microsoft-com:vml" Requires="v">
                <p:oleObj spid="_x0000_s3078" name="Формула" r:id="rId11" imgW="723586" imgH="241195" progId="Equation.3">
                  <p:embed/>
                </p:oleObj>
              </mc:Choice>
              <mc:Fallback>
                <p:oleObj name="Формула" r:id="rId11" imgW="723586"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0" y="3357563"/>
                        <a:ext cx="264795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0"/>
          <p:cNvGraphicFramePr>
            <a:graphicFrameLocks noChangeAspect="1"/>
          </p:cNvGraphicFramePr>
          <p:nvPr/>
        </p:nvGraphicFramePr>
        <p:xfrm>
          <a:off x="1000125" y="4857750"/>
          <a:ext cx="3148013" cy="1071563"/>
        </p:xfrm>
        <a:graphic>
          <a:graphicData uri="http://schemas.openxmlformats.org/presentationml/2006/ole">
            <mc:AlternateContent xmlns:mc="http://schemas.openxmlformats.org/markup-compatibility/2006">
              <mc:Choice xmlns:v="urn:schemas-microsoft-com:vml" Requires="v">
                <p:oleObj spid="_x0000_s3079" name="Формула" r:id="rId13" imgW="596641" imgH="203112" progId="Equation.3">
                  <p:embed/>
                </p:oleObj>
              </mc:Choice>
              <mc:Fallback>
                <p:oleObj name="Формула" r:id="rId13" imgW="596641"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25" y="4857750"/>
                        <a:ext cx="314801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88096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wipe(down)">
                                      <p:cBhvr>
                                        <p:cTn id="15" dur="500"/>
                                        <p:tgtEl>
                                          <p:spTgt spid="10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800" decel="100000"/>
                                        <p:tgtEl>
                                          <p:spTgt spid="1030"/>
                                        </p:tgtEl>
                                      </p:cBhvr>
                                    </p:animEffect>
                                    <p:anim calcmode="lin" valueType="num">
                                      <p:cBhvr>
                                        <p:cTn id="21" dur="800" decel="100000" fill="hold"/>
                                        <p:tgtEl>
                                          <p:spTgt spid="1030"/>
                                        </p:tgtEl>
                                        <p:attrNameLst>
                                          <p:attrName>style.rotation</p:attrName>
                                        </p:attrNameLst>
                                      </p:cBhvr>
                                      <p:tavLst>
                                        <p:tav tm="0">
                                          <p:val>
                                            <p:fltVal val="-90"/>
                                          </p:val>
                                        </p:tav>
                                        <p:tav tm="100000">
                                          <p:val>
                                            <p:fltVal val="0"/>
                                          </p:val>
                                        </p:tav>
                                      </p:tavLst>
                                    </p:anim>
                                    <p:anim calcmode="lin" valueType="num">
                                      <p:cBhvr>
                                        <p:cTn id="22" dur="800" decel="100000" fill="hold"/>
                                        <p:tgtEl>
                                          <p:spTgt spid="1030"/>
                                        </p:tgtEl>
                                        <p:attrNameLst>
                                          <p:attrName>ppt_x</p:attrName>
                                        </p:attrNameLst>
                                      </p:cBhvr>
                                      <p:tavLst>
                                        <p:tav tm="0">
                                          <p:val>
                                            <p:strVal val="#ppt_x+0.4"/>
                                          </p:val>
                                        </p:tav>
                                        <p:tav tm="100000">
                                          <p:val>
                                            <p:strVal val="#ppt_x-0.05"/>
                                          </p:val>
                                        </p:tav>
                                      </p:tavLst>
                                    </p:anim>
                                    <p:anim calcmode="lin" valueType="num">
                                      <p:cBhvr>
                                        <p:cTn id="23" dur="800" decel="100000" fill="hold"/>
                                        <p:tgtEl>
                                          <p:spTgt spid="103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fade">
                                      <p:cBhvr>
                                        <p:cTn id="30" dur="800" decel="100000"/>
                                        <p:tgtEl>
                                          <p:spTgt spid="1031"/>
                                        </p:tgtEl>
                                      </p:cBhvr>
                                    </p:animEffect>
                                    <p:anim calcmode="lin" valueType="num">
                                      <p:cBhvr>
                                        <p:cTn id="31" dur="800" decel="100000" fill="hold"/>
                                        <p:tgtEl>
                                          <p:spTgt spid="1031"/>
                                        </p:tgtEl>
                                        <p:attrNameLst>
                                          <p:attrName>style.rotation</p:attrName>
                                        </p:attrNameLst>
                                      </p:cBhvr>
                                      <p:tavLst>
                                        <p:tav tm="0">
                                          <p:val>
                                            <p:fltVal val="-90"/>
                                          </p:val>
                                        </p:tav>
                                        <p:tav tm="100000">
                                          <p:val>
                                            <p:fltVal val="0"/>
                                          </p:val>
                                        </p:tav>
                                      </p:tavLst>
                                    </p:anim>
                                    <p:anim calcmode="lin" valueType="num">
                                      <p:cBhvr>
                                        <p:cTn id="32" dur="800" decel="100000" fill="hold"/>
                                        <p:tgtEl>
                                          <p:spTgt spid="1031"/>
                                        </p:tgtEl>
                                        <p:attrNameLst>
                                          <p:attrName>ppt_x</p:attrName>
                                        </p:attrNameLst>
                                      </p:cBhvr>
                                      <p:tavLst>
                                        <p:tav tm="0">
                                          <p:val>
                                            <p:strVal val="#ppt_x+0.4"/>
                                          </p:val>
                                        </p:tav>
                                        <p:tav tm="100000">
                                          <p:val>
                                            <p:strVal val="#ppt_x-0.05"/>
                                          </p:val>
                                        </p:tav>
                                      </p:tavLst>
                                    </p:anim>
                                    <p:anim calcmode="lin" valueType="num">
                                      <p:cBhvr>
                                        <p:cTn id="33" dur="800" decel="100000" fill="hold"/>
                                        <p:tgtEl>
                                          <p:spTgt spid="103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3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31"/>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032"/>
                                        </p:tgtEl>
                                        <p:attrNameLst>
                                          <p:attrName>style.visibility</p:attrName>
                                        </p:attrNameLst>
                                      </p:cBhvr>
                                      <p:to>
                                        <p:strVal val="visible"/>
                                      </p:to>
                                    </p:set>
                                    <p:anim calcmode="lin" valueType="num">
                                      <p:cBhvr additive="base">
                                        <p:cTn id="40" dur="500" fill="hold"/>
                                        <p:tgtEl>
                                          <p:spTgt spid="1032"/>
                                        </p:tgtEl>
                                        <p:attrNameLst>
                                          <p:attrName>ppt_x</p:attrName>
                                        </p:attrNameLst>
                                      </p:cBhvr>
                                      <p:tavLst>
                                        <p:tav tm="0">
                                          <p:val>
                                            <p:strVal val="#ppt_x"/>
                                          </p:val>
                                        </p:tav>
                                        <p:tav tm="100000">
                                          <p:val>
                                            <p:strVal val="#ppt_x"/>
                                          </p:val>
                                        </p:tav>
                                      </p:tavLst>
                                    </p:anim>
                                    <p:anim calcmode="lin" valueType="num">
                                      <p:cBhvr additive="base">
                                        <p:cTn id="41"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ru-RU" sz="3600" b="1" smtClean="0">
                <a:solidFill>
                  <a:srgbClr val="00FF00"/>
                </a:solidFill>
              </a:rPr>
              <a:t>Логарифмическая спираль в природе</a:t>
            </a:r>
          </a:p>
        </p:txBody>
      </p:sp>
      <p:pic>
        <p:nvPicPr>
          <p:cNvPr id="81923" name="Picture 3" descr="web"/>
          <p:cNvPicPr>
            <a:picLocks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380288" y="2276475"/>
            <a:ext cx="1400175" cy="1438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4" name="Text Box 4"/>
          <p:cNvSpPr txBox="1">
            <a:spLocks noChangeArrowheads="1"/>
          </p:cNvSpPr>
          <p:nvPr/>
        </p:nvSpPr>
        <p:spPr bwMode="ltGray">
          <a:xfrm>
            <a:off x="304800" y="1905000"/>
            <a:ext cx="6172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lnSpc>
                <a:spcPct val="90000"/>
              </a:lnSpc>
              <a:spcBef>
                <a:spcPct val="100000"/>
              </a:spcBef>
              <a:spcAft>
                <a:spcPct val="0"/>
              </a:spcAft>
            </a:pPr>
            <a:r>
              <a:rPr lang="ru-RU" sz="2800">
                <a:solidFill>
                  <a:srgbClr val="FFFFFF"/>
                </a:solidFill>
                <a:latin typeface="Times New Roman" pitchFamily="18" charset="0"/>
              </a:rPr>
              <a:t>Один из наиболее распространенных пауков, эпейра, сплетая паутину, закручивает нити вокруг центра по логарифмической спирали.</a:t>
            </a:r>
            <a:endParaRPr lang="ru-RU" sz="2400">
              <a:solidFill>
                <a:srgbClr val="FFFFFF"/>
              </a:solidFill>
              <a:latin typeface="Times New Roman" pitchFamily="18" charset="0"/>
            </a:endParaRPr>
          </a:p>
        </p:txBody>
      </p:sp>
      <p:sp>
        <p:nvSpPr>
          <p:cNvPr id="81925" name="Text Box 5"/>
          <p:cNvSpPr txBox="1">
            <a:spLocks noChangeArrowheads="1"/>
          </p:cNvSpPr>
          <p:nvPr/>
        </p:nvSpPr>
        <p:spPr bwMode="ltGray">
          <a:xfrm>
            <a:off x="323850" y="3716338"/>
            <a:ext cx="6553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100000"/>
              </a:spcBef>
              <a:spcAft>
                <a:spcPct val="0"/>
              </a:spcAft>
            </a:pPr>
            <a:r>
              <a:rPr lang="ru-RU" sz="2800">
                <a:solidFill>
                  <a:srgbClr val="FFFFFF"/>
                </a:solidFill>
                <a:latin typeface="Times New Roman" pitchFamily="18" charset="0"/>
              </a:rPr>
              <a:t>Хищные птицы кружат над добычей по логарифмической спирали. Дело в том, что они лучше видят, если смотрят не прямо на добычу, а чуть в сторону.</a:t>
            </a:r>
            <a:endParaRPr lang="ru-RU" sz="2400">
              <a:solidFill>
                <a:srgbClr val="FFFFFF"/>
              </a:solidFill>
              <a:latin typeface="Times New Roman" pitchFamily="18" charset="0"/>
            </a:endParaRPr>
          </a:p>
        </p:txBody>
      </p:sp>
      <p:pic>
        <p:nvPicPr>
          <p:cNvPr id="81926" name="Picture 6" descr="eagl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51725" y="4508500"/>
            <a:ext cx="1270000"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9362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strips(downRight)">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1925"/>
                                        </p:tgtEl>
                                        <p:attrNameLst>
                                          <p:attrName>style.visibility</p:attrName>
                                        </p:attrNameLst>
                                      </p:cBhvr>
                                      <p:to>
                                        <p:strVal val="visible"/>
                                      </p:to>
                                    </p:set>
                                    <p:animEffect transition="in" filter="strips(downRight)">
                                      <p:cBhvr>
                                        <p:cTn id="12" dur="500"/>
                                        <p:tgtEl>
                                          <p:spTgt spid="81925"/>
                                        </p:tgtEl>
                                      </p:cBhvr>
                                    </p:animEffect>
                                  </p:childTnLst>
                                </p:cTn>
                              </p:par>
                            </p:childTnLst>
                          </p:cTn>
                        </p:par>
                        <p:par>
                          <p:cTn id="13" fill="hold" nodeType="afterGroup">
                            <p:stCondLst>
                              <p:cond delay="500"/>
                            </p:stCondLst>
                            <p:childTnLst>
                              <p:par>
                                <p:cTn id="14" presetID="18" presetClass="entr" presetSubtype="12" fill="hold" nodeType="afterEffect">
                                  <p:stCondLst>
                                    <p:cond delay="0"/>
                                  </p:stCondLst>
                                  <p:childTnLst>
                                    <p:set>
                                      <p:cBhvr>
                                        <p:cTn id="15" dur="1" fill="hold">
                                          <p:stCondLst>
                                            <p:cond delay="0"/>
                                          </p:stCondLst>
                                        </p:cTn>
                                        <p:tgtEl>
                                          <p:spTgt spid="81923"/>
                                        </p:tgtEl>
                                        <p:attrNameLst>
                                          <p:attrName>style.visibility</p:attrName>
                                        </p:attrNameLst>
                                      </p:cBhvr>
                                      <p:to>
                                        <p:strVal val="visible"/>
                                      </p:to>
                                    </p:set>
                                    <p:animEffect transition="in" filter="strips(downLeft)">
                                      <p:cBhvr>
                                        <p:cTn id="16" dur="500"/>
                                        <p:tgtEl>
                                          <p:spTgt spid="81923"/>
                                        </p:tgtEl>
                                      </p:cBhvr>
                                    </p:animEffect>
                                  </p:childTnLst>
                                </p:cTn>
                              </p:par>
                            </p:childTnLst>
                          </p:cTn>
                        </p:par>
                        <p:par>
                          <p:cTn id="17" fill="hold" nodeType="afterGroup">
                            <p:stCondLst>
                              <p:cond delay="1000"/>
                            </p:stCondLst>
                            <p:childTnLst>
                              <p:par>
                                <p:cTn id="18" presetID="18" presetClass="entr" presetSubtype="12" fill="hold" nodeType="afterEffect">
                                  <p:stCondLst>
                                    <p:cond delay="0"/>
                                  </p:stCondLst>
                                  <p:childTnLst>
                                    <p:set>
                                      <p:cBhvr>
                                        <p:cTn id="19" dur="1" fill="hold">
                                          <p:stCondLst>
                                            <p:cond delay="0"/>
                                          </p:stCondLst>
                                        </p:cTn>
                                        <p:tgtEl>
                                          <p:spTgt spid="81926"/>
                                        </p:tgtEl>
                                        <p:attrNameLst>
                                          <p:attrName>style.visibility</p:attrName>
                                        </p:attrNameLst>
                                      </p:cBhvr>
                                      <p:to>
                                        <p:strVal val="visible"/>
                                      </p:to>
                                    </p:set>
                                    <p:animEffect transition="in" filter="strips(downLeft)">
                                      <p:cBhvr>
                                        <p:cTn id="20"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utoUpdateAnimBg="0"/>
      <p:bldP spid="8192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23850" y="692150"/>
            <a:ext cx="8569325" cy="5761038"/>
          </a:xfrm>
        </p:spPr>
        <p:txBody>
          <a:bodyPr/>
          <a:lstStyle/>
          <a:p>
            <a:pPr eaLnBrk="1" hangingPunct="1">
              <a:buFont typeface="Wingdings" pitchFamily="2" charset="2"/>
              <a:buNone/>
              <a:defRPr/>
            </a:pPr>
            <a:r>
              <a:rPr lang="ru-RU" smtClean="0"/>
              <a:t>         </a:t>
            </a:r>
            <a:r>
              <a:rPr lang="ru-RU" smtClean="0">
                <a:solidFill>
                  <a:schemeClr val="folHlink"/>
                </a:solidFill>
              </a:rPr>
              <a:t>В природе логарифмы встречаются в виде логарифмической спирали. Многие живые существа и растения являются примерами этого. Раковины многих моллюсков, улиток, а также рога таких млекопитающих, как архары (горные козлы), закручены по логарифмической спирали. Можно сказать, что эта спираль является математическим символом</a:t>
            </a:r>
            <a:r>
              <a:rPr lang="ru-RU" smtClean="0">
                <a:solidFill>
                  <a:schemeClr val="accent2"/>
                </a:solidFill>
              </a:rPr>
              <a:t> </a:t>
            </a:r>
            <a:r>
              <a:rPr lang="ru-RU" smtClean="0">
                <a:solidFill>
                  <a:schemeClr val="folHlink"/>
                </a:solidFill>
              </a:rPr>
              <a:t>соотношения формы и роста. </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157788"/>
            <a:ext cx="2627312"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03081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fade">
                                      <p:cBhvr>
                                        <p:cTn id="7" dur="1000">
                                          <p:stCondLst>
                                            <p:cond delay="0"/>
                                          </p:stCondLst>
                                        </p:cTn>
                                        <p:tgtEl>
                                          <p:spTgt spid="133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ru-RU" smtClean="0"/>
              <a:t>	</a:t>
            </a:r>
          </a:p>
        </p:txBody>
      </p:sp>
      <p:sp>
        <p:nvSpPr>
          <p:cNvPr id="134147" name="Rectangle 3"/>
          <p:cNvSpPr>
            <a:spLocks noGrp="1" noChangeArrowheads="1"/>
          </p:cNvSpPr>
          <p:nvPr>
            <p:ph type="body" idx="1"/>
          </p:nvPr>
        </p:nvSpPr>
        <p:spPr>
          <a:xfrm>
            <a:off x="179388" y="115888"/>
            <a:ext cx="8666162" cy="6742112"/>
          </a:xfrm>
        </p:spPr>
        <p:txBody>
          <a:bodyPr/>
          <a:lstStyle/>
          <a:p>
            <a:pPr eaLnBrk="1" hangingPunct="1">
              <a:defRPr/>
            </a:pPr>
            <a:r>
              <a:rPr lang="ru-RU" smtClean="0"/>
              <a:t/>
            </a:r>
            <a:br>
              <a:rPr lang="ru-RU" smtClean="0"/>
            </a:br>
            <a:r>
              <a:rPr lang="ru-RU" smtClean="0"/>
              <a:t>Известно, что живые существа обычно растут, сохраняя общее начертание своей формы. При этом чаще всего они растут во всех направлениях- взрослое существо и выше и толще детеныша. </a:t>
            </a:r>
          </a:p>
        </p:txBody>
      </p:sp>
      <p:pic>
        <p:nvPicPr>
          <p:cNvPr id="33796" name="Picture 4" descr="00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6432">
            <a:off x="1763713" y="3933825"/>
            <a:ext cx="39608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43493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ru-RU" smtClean="0"/>
              <a:t>	</a:t>
            </a:r>
          </a:p>
        </p:txBody>
      </p:sp>
      <p:sp>
        <p:nvSpPr>
          <p:cNvPr id="135171" name="Rectangle 3"/>
          <p:cNvSpPr>
            <a:spLocks noGrp="1" noChangeArrowheads="1"/>
          </p:cNvSpPr>
          <p:nvPr>
            <p:ph type="body" idx="1"/>
          </p:nvPr>
        </p:nvSpPr>
        <p:spPr>
          <a:xfrm>
            <a:off x="179388" y="1052513"/>
            <a:ext cx="8007350" cy="5187950"/>
          </a:xfrm>
        </p:spPr>
        <p:txBody>
          <a:bodyPr/>
          <a:lstStyle/>
          <a:p>
            <a:pPr eaLnBrk="1" hangingPunct="1">
              <a:defRPr/>
            </a:pPr>
            <a:r>
              <a:rPr lang="ru-RU" smtClean="0"/>
              <a:t>Но раковины морских животных могут расти лишь в одном направлении. Чтобы не слишком вытягиваться в длину, им приходится скручиваться, причем рост совершается так, что сохраняется подобие раковины с ее первоначальной формой.</a:t>
            </a:r>
          </a:p>
          <a:p>
            <a:pPr eaLnBrk="1" hangingPunct="1">
              <a:defRPr/>
            </a:pPr>
            <a:endParaRPr lang="ru-RU" sz="3600" smtClean="0"/>
          </a:p>
        </p:txBody>
      </p:sp>
      <p:pic>
        <p:nvPicPr>
          <p:cNvPr id="34820" name="Picture 4" descr="SNAIL-G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3486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PENCI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89508">
            <a:off x="6084888" y="4292600"/>
            <a:ext cx="120491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5051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body" sz="half" idx="1"/>
          </p:nvPr>
        </p:nvSpPr>
        <p:spPr>
          <a:xfrm>
            <a:off x="395288" y="1125538"/>
            <a:ext cx="4608512" cy="3455987"/>
          </a:xfrm>
        </p:spPr>
        <p:txBody>
          <a:bodyPr/>
          <a:lstStyle/>
          <a:p>
            <a:pPr eaLnBrk="1" hangingPunct="1">
              <a:buFont typeface="Wingdings" pitchFamily="2" charset="2"/>
              <a:buNone/>
              <a:defRPr/>
            </a:pPr>
            <a:r>
              <a:rPr lang="ru-RU" sz="3000" smtClean="0"/>
              <a:t>В подсолнухе семечки расположены по дугам, близким к логарифмической спирали. </a:t>
            </a:r>
          </a:p>
          <a:p>
            <a:pPr eaLnBrk="1" hangingPunct="1">
              <a:buFont typeface="Wingdings" pitchFamily="2" charset="2"/>
              <a:buNone/>
              <a:defRPr/>
            </a:pPr>
            <a:r>
              <a:rPr lang="ru-RU" sz="2600" smtClean="0"/>
              <a:t>      </a:t>
            </a:r>
          </a:p>
        </p:txBody>
      </p:sp>
      <p:sp>
        <p:nvSpPr>
          <p:cNvPr id="35843" name="Rectangle 3"/>
          <p:cNvSpPr>
            <a:spLocks noChangeArrowheads="1"/>
          </p:cNvSpPr>
          <p:nvPr/>
        </p:nvSpPr>
        <p:spPr bwMode="auto">
          <a:xfrm>
            <a:off x="0" y="273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ru-RU">
              <a:solidFill>
                <a:srgbClr val="FFFFFF"/>
              </a:solidFill>
              <a:cs typeface="Arial" charset="0"/>
            </a:endParaRPr>
          </a:p>
        </p:txBody>
      </p:sp>
      <p:graphicFrame>
        <p:nvGraphicFramePr>
          <p:cNvPr id="136197" name="Group 5"/>
          <p:cNvGraphicFramePr>
            <a:graphicFrameLocks noGrp="1"/>
          </p:cNvGraphicFramePr>
          <p:nvPr/>
        </p:nvGraphicFramePr>
        <p:xfrm>
          <a:off x="0" y="2730500"/>
          <a:ext cx="207968" cy="847725"/>
        </p:xfrm>
        <a:graphic>
          <a:graphicData uri="http://schemas.openxmlformats.org/drawingml/2006/table">
            <a:tbl>
              <a:tblPr/>
              <a:tblGrid>
                <a:gridCol w="207968"/>
              </a:tblGrid>
              <a:tr h="847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91284" marR="91284" horzOverflow="overflow">
                    <a:lnL cap="flat">
                      <a:noFill/>
                    </a:lnL>
                    <a:lnR cap="flat">
                      <a:noFill/>
                    </a:lnR>
                    <a:lnT cap="flat">
                      <a:noFill/>
                    </a:lnT>
                    <a:lnB cap="flat">
                      <a:noFill/>
                    </a:lnB>
                    <a:lnTlToBr>
                      <a:noFill/>
                    </a:lnTlToBr>
                    <a:lnBlToTr>
                      <a:noFill/>
                    </a:lnBlToTr>
                    <a:noFill/>
                  </a:tcPr>
                </a:tc>
              </a:tr>
            </a:tbl>
          </a:graphicData>
        </a:graphic>
      </p:graphicFrame>
      <p:sp>
        <p:nvSpPr>
          <p:cNvPr id="35846" name="Rectangle 11"/>
          <p:cNvSpPr>
            <a:spLocks noChangeArrowheads="1"/>
          </p:cNvSpPr>
          <p:nvPr/>
        </p:nvSpPr>
        <p:spPr bwMode="auto">
          <a:xfrm>
            <a:off x="0" y="3578225"/>
            <a:ext cx="3238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ru-RU">
                <a:solidFill>
                  <a:srgbClr val="FFFFFF"/>
                </a:solidFill>
                <a:latin typeface="Arial" charset="0"/>
                <a:cs typeface="Arial" charset="0"/>
              </a:rPr>
              <a:t/>
            </a:r>
            <a:br>
              <a:rPr lang="ru-RU">
                <a:solidFill>
                  <a:srgbClr val="FFFFFF"/>
                </a:solidFill>
                <a:latin typeface="Arial" charset="0"/>
                <a:cs typeface="Arial" charset="0"/>
              </a:rPr>
            </a:br>
            <a:r>
              <a:rPr lang="ru-RU" sz="1200">
                <a:solidFill>
                  <a:srgbClr val="000000"/>
                </a:solidFill>
                <a:latin typeface="Arial" charset="0"/>
                <a:cs typeface="Times New Roman" pitchFamily="18" charset="0"/>
              </a:rPr>
              <a:t>С</a:t>
            </a:r>
            <a:r>
              <a:rPr lang="ru-RU" sz="1100">
                <a:solidFill>
                  <a:srgbClr val="FFFFFF"/>
                </a:solidFill>
                <a:latin typeface="Arial" charset="0"/>
                <a:cs typeface="Arial" charset="0"/>
              </a:rPr>
              <a:t> </a:t>
            </a:r>
            <a:endParaRPr lang="ru-RU">
              <a:solidFill>
                <a:srgbClr val="FFFFFF"/>
              </a:solidFill>
              <a:latin typeface="Arial" charset="0"/>
              <a:cs typeface="Arial" charset="0"/>
            </a:endParaRPr>
          </a:p>
        </p:txBody>
      </p:sp>
      <p:pic>
        <p:nvPicPr>
          <p:cNvPr id="3584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557338"/>
            <a:ext cx="36004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36557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Effect transition="in" filter="dissolve">
                                      <p:cBhvr>
                                        <p:cTn id="7" dur="500"/>
                                        <p:tgtEl>
                                          <p:spTgt spid="136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4">
                                            <p:txEl>
                                              <p:pRg st="1" end="1"/>
                                            </p:txEl>
                                          </p:spTgt>
                                        </p:tgtEl>
                                        <p:attrNameLst>
                                          <p:attrName>style.visibility</p:attrName>
                                        </p:attrNameLst>
                                      </p:cBhvr>
                                      <p:to>
                                        <p:strVal val="visible"/>
                                      </p:to>
                                    </p:set>
                                    <p:animEffect transition="in" filter="dissolve">
                                      <p:cBhvr>
                                        <p:cTn id="12" dur="500"/>
                                        <p:tgtEl>
                                          <p:spTgt spid="136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ru-RU" smtClean="0"/>
              <a:t>	</a:t>
            </a:r>
          </a:p>
        </p:txBody>
      </p:sp>
      <p:sp>
        <p:nvSpPr>
          <p:cNvPr id="137219" name="Rectangle 3"/>
          <p:cNvSpPr>
            <a:spLocks noGrp="1" noChangeArrowheads="1"/>
          </p:cNvSpPr>
          <p:nvPr>
            <p:ph type="body" idx="1"/>
          </p:nvPr>
        </p:nvSpPr>
        <p:spPr>
          <a:xfrm>
            <a:off x="838200" y="620713"/>
            <a:ext cx="8007350" cy="5475287"/>
          </a:xfrm>
        </p:spPr>
        <p:txBody>
          <a:bodyPr/>
          <a:lstStyle/>
          <a:p>
            <a:pPr eaLnBrk="1" hangingPunct="1">
              <a:buFont typeface="Wingdings" pitchFamily="2" charset="2"/>
              <a:buNone/>
              <a:defRPr/>
            </a:pPr>
            <a:r>
              <a:rPr lang="ru-RU" sz="3400" smtClean="0"/>
              <a:t>По логарифмическим спиралям закручены и многие галактики, в частности Галактика, которой принадлежит Солнечная система. </a:t>
            </a:r>
          </a:p>
          <a:p>
            <a:pPr eaLnBrk="1" hangingPunct="1">
              <a:defRPr/>
            </a:pPr>
            <a:endParaRPr lang="ru-RU" smtClean="0"/>
          </a:p>
        </p:txBody>
      </p:sp>
      <p:pic>
        <p:nvPicPr>
          <p:cNvPr id="36868" name="Picture 4" descr="J0219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429000"/>
            <a:ext cx="26114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68644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ru-RU" b="1" smtClean="0">
                <a:solidFill>
                  <a:srgbClr val="00FF00"/>
                </a:solidFill>
              </a:rPr>
              <a:t>Логарифмы в электроосвещении</a:t>
            </a:r>
          </a:p>
        </p:txBody>
      </p:sp>
      <p:sp>
        <p:nvSpPr>
          <p:cNvPr id="129027" name="Rectangle 3"/>
          <p:cNvSpPr>
            <a:spLocks noGrp="1" noChangeArrowheads="1"/>
          </p:cNvSpPr>
          <p:nvPr>
            <p:ph type="body" idx="1"/>
          </p:nvPr>
        </p:nvSpPr>
        <p:spPr>
          <a:xfrm>
            <a:off x="468313" y="1989138"/>
            <a:ext cx="8229600" cy="4530725"/>
          </a:xfrm>
        </p:spPr>
        <p:txBody>
          <a:bodyPr/>
          <a:lstStyle/>
          <a:p>
            <a:pPr eaLnBrk="1" hangingPunct="1">
              <a:buFont typeface="Wingdings" pitchFamily="2" charset="2"/>
              <a:buNone/>
              <a:defRPr/>
            </a:pPr>
            <a:r>
              <a:rPr lang="ru-RU" smtClean="0"/>
              <a:t>  </a:t>
            </a:r>
            <a:r>
              <a:rPr lang="ru-RU" sz="2800" smtClean="0"/>
              <a:t>Причина того, что наполненные газом лампочки дают более яркий свет, чем пустотные с металлической нитью из того же материала, кроется в различной температуре нити накала.  Таким образом можно определить во сколько раз «полуваттная» лампа испускает больше света, чем пустотная.</a:t>
            </a:r>
          </a:p>
        </p:txBody>
      </p:sp>
      <p:pic>
        <p:nvPicPr>
          <p:cNvPr id="37892" name="Picture 4" descr="J02545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129213"/>
            <a:ext cx="17287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0818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fade">
                                      <p:cBhvr>
                                        <p:cTn id="7" dur="1000"/>
                                        <p:tgtEl>
                                          <p:spTgt spid="129026"/>
                                        </p:tgtEl>
                                      </p:cBhvr>
                                    </p:animEffect>
                                    <p:anim calcmode="lin" valueType="num">
                                      <p:cBhvr>
                                        <p:cTn id="8" dur="1000" fill="hold"/>
                                        <p:tgtEl>
                                          <p:spTgt spid="129026"/>
                                        </p:tgtEl>
                                        <p:attrNameLst>
                                          <p:attrName>ppt_x</p:attrName>
                                        </p:attrNameLst>
                                      </p:cBhvr>
                                      <p:tavLst>
                                        <p:tav tm="0">
                                          <p:val>
                                            <p:strVal val="#ppt_x"/>
                                          </p:val>
                                        </p:tav>
                                        <p:tav tm="100000">
                                          <p:val>
                                            <p:strVal val="#ppt_x"/>
                                          </p:val>
                                        </p:tav>
                                      </p:tavLst>
                                    </p:anim>
                                    <p:anim calcmode="lin" valueType="num">
                                      <p:cBhvr>
                                        <p:cTn id="9" dur="898" decel="100000" fill="hold"/>
                                        <p:tgtEl>
                                          <p:spTgt spid="129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29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9027">
                                            <p:txEl>
                                              <p:pRg st="0" end="0"/>
                                            </p:txEl>
                                          </p:spTgt>
                                        </p:tgtEl>
                                        <p:attrNameLst>
                                          <p:attrName>style.visibility</p:attrName>
                                        </p:attrNameLst>
                                      </p:cBhvr>
                                      <p:to>
                                        <p:strVal val="visible"/>
                                      </p:to>
                                    </p:set>
                                    <p:animEffect transition="in" filter="fade">
                                      <p:cBhvr>
                                        <p:cTn id="15" dur="1000"/>
                                        <p:tgtEl>
                                          <p:spTgt spid="129027">
                                            <p:txEl>
                                              <p:pRg st="0" end="0"/>
                                            </p:txEl>
                                          </p:spTgt>
                                        </p:tgtEl>
                                      </p:cBhvr>
                                    </p:animEffect>
                                    <p:anim calcmode="lin" valueType="num">
                                      <p:cBhvr>
                                        <p:cTn id="16" dur="10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29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2902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179388" y="260350"/>
            <a:ext cx="8229600" cy="5976938"/>
          </a:xfrm>
        </p:spPr>
        <p:txBody>
          <a:bodyPr/>
          <a:lstStyle/>
          <a:p>
            <a:pPr eaLnBrk="1" hangingPunct="1">
              <a:buFont typeface="Wingdings" pitchFamily="2" charset="2"/>
              <a:buNone/>
              <a:defRPr/>
            </a:pPr>
            <a:r>
              <a:rPr lang="ru-RU" smtClean="0"/>
              <a:t>    </a:t>
            </a:r>
            <a:r>
              <a:rPr lang="ru-RU" smtClean="0">
                <a:solidFill>
                  <a:schemeClr val="tx2"/>
                </a:solidFill>
              </a:rPr>
              <a:t>Решение:</a:t>
            </a:r>
          </a:p>
          <a:p>
            <a:pPr eaLnBrk="1" hangingPunct="1">
              <a:buFont typeface="Wingdings" pitchFamily="2" charset="2"/>
              <a:buNone/>
              <a:defRPr/>
            </a:pPr>
            <a:r>
              <a:rPr lang="ru-RU" smtClean="0"/>
              <a:t>    </a:t>
            </a:r>
            <a:r>
              <a:rPr lang="ru-RU" sz="2800" smtClean="0"/>
              <a:t>Обозначив искомое отношение через х, имеем уравнение</a:t>
            </a:r>
          </a:p>
          <a:p>
            <a:pPr eaLnBrk="1" hangingPunct="1">
              <a:buFont typeface="Wingdings" pitchFamily="2" charset="2"/>
              <a:buNone/>
              <a:defRPr/>
            </a:pPr>
            <a:endParaRPr lang="ru-RU" sz="2800" smtClean="0"/>
          </a:p>
          <a:p>
            <a:pPr eaLnBrk="1" hangingPunct="1">
              <a:buFont typeface="Wingdings" pitchFamily="2" charset="2"/>
              <a:buNone/>
              <a:defRPr/>
            </a:pPr>
            <a:endParaRPr lang="ru-RU" sz="2800" smtClean="0"/>
          </a:p>
          <a:p>
            <a:pPr eaLnBrk="1" hangingPunct="1">
              <a:buFont typeface="Wingdings" pitchFamily="2" charset="2"/>
              <a:buNone/>
              <a:defRPr/>
            </a:pPr>
            <a:r>
              <a:rPr lang="ru-RU" sz="2800" smtClean="0"/>
              <a:t>откуда</a:t>
            </a:r>
          </a:p>
          <a:p>
            <a:pPr eaLnBrk="1" hangingPunct="1">
              <a:buFont typeface="Wingdings" pitchFamily="2" charset="2"/>
              <a:buNone/>
              <a:defRPr/>
            </a:pPr>
            <a:r>
              <a:rPr lang="ru-RU" sz="2800" smtClean="0"/>
              <a:t>         </a:t>
            </a:r>
            <a:r>
              <a:rPr lang="en-US" sz="2800" smtClean="0"/>
              <a:t>lg x= 12(lg 25- lg 22)</a:t>
            </a:r>
            <a:r>
              <a:rPr lang="ru-RU" sz="2800" smtClean="0"/>
              <a:t>; х=4,6.</a:t>
            </a:r>
          </a:p>
          <a:p>
            <a:pPr eaLnBrk="1" hangingPunct="1">
              <a:buFont typeface="Wingdings" pitchFamily="2" charset="2"/>
              <a:buNone/>
              <a:defRPr/>
            </a:pPr>
            <a:r>
              <a:rPr lang="ru-RU" sz="2800" smtClean="0"/>
              <a:t>    Наполненная газом лампа испускает света в 4,6 раза больше, нежели пустотная.</a:t>
            </a:r>
          </a:p>
        </p:txBody>
      </p:sp>
      <p:pic>
        <p:nvPicPr>
          <p:cNvPr id="38915" name="Picture 3" descr="img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989138"/>
            <a:ext cx="3673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9190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20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ru-RU" sz="3600" smtClean="0">
                <a:solidFill>
                  <a:srgbClr val="00FF00"/>
                </a:solidFill>
              </a:rPr>
              <a:t>Психофизический закон Вебера-Фехнера</a:t>
            </a:r>
          </a:p>
        </p:txBody>
      </p:sp>
      <p:sp>
        <p:nvSpPr>
          <p:cNvPr id="131075" name="Rectangle 3"/>
          <p:cNvSpPr>
            <a:spLocks noGrp="1" noChangeArrowheads="1"/>
          </p:cNvSpPr>
          <p:nvPr>
            <p:ph type="body" idx="1"/>
          </p:nvPr>
        </p:nvSpPr>
        <p:spPr/>
        <p:txBody>
          <a:bodyPr/>
          <a:lstStyle/>
          <a:p>
            <a:pPr algn="ctr" eaLnBrk="1" hangingPunct="1">
              <a:defRPr/>
            </a:pPr>
            <a:r>
              <a:rPr lang="ru-RU" smtClean="0"/>
              <a:t>«Когда величина раздражителя изменяется в геометрической прогрессии, величина ощущения изменяется в прогрессии арифметической»</a:t>
            </a:r>
          </a:p>
        </p:txBody>
      </p:sp>
    </p:spTree>
    <p:extLst>
      <p:ext uri="{BB962C8B-B14F-4D97-AF65-F5344CB8AC3E}">
        <p14:creationId xmlns:p14="http://schemas.microsoft.com/office/powerpoint/2010/main" val="2258079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ехнер Густав Теод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256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250825" y="2287588"/>
            <a:ext cx="8424863"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ru-RU" sz="2000">
                <a:solidFill>
                  <a:srgbClr val="FFFFFF"/>
                </a:solidFill>
                <a:latin typeface="Times New Roman" pitchFamily="18" charset="0"/>
                <a:cs typeface="Arial" charset="0"/>
              </a:rPr>
              <a:t>Фехнер Густав Теодор (1801 – 1887) — немецкий физик, философ и психолог, основатель психофизики, автор программного труда „Элементы психофизики“ (1860). Опубликовал также, под псевдонимом „доктор Мизес“, несколько сатирических произведений. После ряда исследований последовательных образов, вызываемых наблюдением солнца, частично потерял зрение, что заставило его оставить физику и заняться философии. Был сторонником панпсихизма. Разработал систему методов косвенного измерения ощущений, в частности разработал три классических метода измерения порогов. Вывел основной психофизический закон, согласно которому интенсивность ощущения пропорциональна логарифму величины раздражителя.</a:t>
            </a:r>
          </a:p>
        </p:txBody>
      </p:sp>
      <p:sp>
        <p:nvSpPr>
          <p:cNvPr id="40964" name="Text Box 4"/>
          <p:cNvSpPr txBox="1">
            <a:spLocks noChangeArrowheads="1"/>
          </p:cNvSpPr>
          <p:nvPr/>
        </p:nvSpPr>
        <p:spPr bwMode="auto">
          <a:xfrm>
            <a:off x="2339975" y="188913"/>
            <a:ext cx="55451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ru-RU" sz="2400">
                <a:solidFill>
                  <a:srgbClr val="FFFFFF"/>
                </a:solidFill>
                <a:latin typeface="Times New Roman" pitchFamily="18" charset="0"/>
              </a:rPr>
              <a:t>     </a:t>
            </a:r>
            <a:r>
              <a:rPr lang="ru-RU" sz="3200" b="1">
                <a:solidFill>
                  <a:srgbClr val="00FF00"/>
                </a:solidFill>
                <a:latin typeface="Times New Roman" pitchFamily="18" charset="0"/>
              </a:rPr>
              <a:t>Фехнер Густав Теодор</a:t>
            </a:r>
          </a:p>
        </p:txBody>
      </p:sp>
    </p:spTree>
    <p:extLst>
      <p:ext uri="{BB962C8B-B14F-4D97-AF65-F5344CB8AC3E}">
        <p14:creationId xmlns:p14="http://schemas.microsoft.com/office/powerpoint/2010/main" val="248640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idx="4294967295"/>
          </p:nvPr>
        </p:nvSpPr>
        <p:spPr/>
        <p:txBody>
          <a:bodyPr/>
          <a:lstStyle/>
          <a:p>
            <a:pPr eaLnBrk="1" hangingPunct="1">
              <a:defRPr/>
            </a:pPr>
            <a:r>
              <a:rPr lang="ru-RU" sz="2800" b="1" smtClean="0">
                <a:solidFill>
                  <a:srgbClr val="00FF00"/>
                </a:solidFill>
              </a:rPr>
              <a:t>ВЫЧИСЛИТЕ ЗНАЧЕНИЕ ВЫРАЖЕНИЯ:</a:t>
            </a:r>
            <a:r>
              <a:rPr lang="ru-RU" sz="3200" smtClean="0">
                <a:solidFill>
                  <a:srgbClr val="00FF00"/>
                </a:solidFill>
              </a:rPr>
              <a:t/>
            </a:r>
            <a:br>
              <a:rPr lang="ru-RU" sz="3200" smtClean="0">
                <a:solidFill>
                  <a:srgbClr val="00FF00"/>
                </a:solidFill>
              </a:rPr>
            </a:br>
            <a:r>
              <a:rPr lang="ru-RU" sz="1600" smtClean="0">
                <a:solidFill>
                  <a:srgbClr val="00FF00"/>
                </a:solidFill>
              </a:rPr>
              <a:t>(ПРИМЕР ИЗ ДЕМОНСТРАЦИОННОГО ВАРИАНТА ЕГЭ – 2009, часть В)</a:t>
            </a:r>
            <a:r>
              <a:rPr lang="ru-RU" smtClean="0"/>
              <a:t> </a:t>
            </a:r>
          </a:p>
        </p:txBody>
      </p:sp>
      <p:sp>
        <p:nvSpPr>
          <p:cNvPr id="15363" name="Содержимое 6"/>
          <p:cNvSpPr>
            <a:spLocks noGrp="1"/>
          </p:cNvSpPr>
          <p:nvPr>
            <p:ph type="body" idx="4294967295"/>
          </p:nvPr>
        </p:nvSpPr>
        <p:spPr/>
        <p:txBody>
          <a:bodyPr/>
          <a:lstStyle/>
          <a:p>
            <a:pPr eaLnBrk="1" hangingPunct="1">
              <a:defRPr/>
            </a:pPr>
            <a:endParaRPr lang="ru-RU" smtClean="0"/>
          </a:p>
          <a:p>
            <a:pPr eaLnBrk="1" hangingPunct="1">
              <a:defRPr/>
            </a:pPr>
            <a:endParaRPr lang="ru-RU" smtClean="0"/>
          </a:p>
          <a:p>
            <a:pPr eaLnBrk="1" hangingPunct="1">
              <a:defRPr/>
            </a:pPr>
            <a:endParaRPr lang="ru-RU" smtClean="0"/>
          </a:p>
          <a:p>
            <a:pPr eaLnBrk="1" hangingPunct="1">
              <a:defRPr/>
            </a:pPr>
            <a:endParaRPr lang="ru-RU" smtClean="0"/>
          </a:p>
          <a:p>
            <a:pPr eaLnBrk="1" hangingPunct="1">
              <a:defRPr/>
            </a:pPr>
            <a:endParaRPr lang="ru-RU" smtClean="0"/>
          </a:p>
          <a:p>
            <a:pPr eaLnBrk="1" hangingPunct="1">
              <a:defRPr/>
            </a:pPr>
            <a:r>
              <a:rPr lang="ru-RU" u="sng" smtClean="0">
                <a:hlinkClick r:id="" action="ppaction://hlinkshowjump?jump=lastslide"/>
              </a:rPr>
              <a:t>Решение</a:t>
            </a:r>
            <a:r>
              <a:rPr lang="ru-RU" u="sng" smtClean="0">
                <a:hlinkClick r:id="" action="ppaction://hlinkshowjump?jump=nextslide"/>
              </a:rPr>
              <a:t>.</a:t>
            </a:r>
            <a:r>
              <a:rPr lang="ru-RU" smtClean="0">
                <a:hlinkClick r:id="" action="ppaction://hlinkshowjump?jump=nextslide"/>
              </a:rPr>
              <a:t> </a:t>
            </a:r>
            <a:endParaRPr lang="ru-RU" smtClean="0"/>
          </a:p>
        </p:txBody>
      </p:sp>
      <p:graphicFrame>
        <p:nvGraphicFramePr>
          <p:cNvPr id="6148" name="Object 2"/>
          <p:cNvGraphicFramePr>
            <a:graphicFrameLocks noChangeAspect="1"/>
          </p:cNvGraphicFramePr>
          <p:nvPr/>
        </p:nvGraphicFramePr>
        <p:xfrm>
          <a:off x="1500188" y="2286000"/>
          <a:ext cx="5635625" cy="1428750"/>
        </p:xfrm>
        <a:graphic>
          <a:graphicData uri="http://schemas.openxmlformats.org/presentationml/2006/ole">
            <mc:AlternateContent xmlns:mc="http://schemas.openxmlformats.org/markup-compatibility/2006">
              <mc:Choice xmlns:v="urn:schemas-microsoft-com:vml" Requires="v">
                <p:oleObj spid="_x0000_s4098" name="Формула" r:id="rId3" imgW="901309" imgH="228501" progId="Equation.3">
                  <p:embed/>
                </p:oleObj>
              </mc:Choice>
              <mc:Fallback>
                <p:oleObj name="Формула" r:id="rId3" imgW="90130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2286000"/>
                        <a:ext cx="56356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1173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ru-RU" b="1" smtClean="0">
                <a:solidFill>
                  <a:srgbClr val="00FF00"/>
                </a:solidFill>
              </a:rPr>
              <a:t>Б. Слуцкий </a:t>
            </a:r>
            <a:br>
              <a:rPr lang="ru-RU" b="1" smtClean="0">
                <a:solidFill>
                  <a:srgbClr val="00FF00"/>
                </a:solidFill>
              </a:rPr>
            </a:br>
            <a:r>
              <a:rPr lang="ru-RU" b="1" smtClean="0">
                <a:solidFill>
                  <a:srgbClr val="00FF00"/>
                </a:solidFill>
              </a:rPr>
              <a:t>«Физики и лирики»</a:t>
            </a:r>
          </a:p>
        </p:txBody>
      </p:sp>
      <p:sp>
        <p:nvSpPr>
          <p:cNvPr id="82947" name="Rectangle 3"/>
          <p:cNvSpPr>
            <a:spLocks noGrp="1" noChangeArrowheads="1"/>
          </p:cNvSpPr>
          <p:nvPr>
            <p:ph type="body" idx="1"/>
          </p:nvPr>
        </p:nvSpPr>
        <p:spPr>
          <a:xfrm>
            <a:off x="457200" y="2006600"/>
            <a:ext cx="8229600" cy="3989388"/>
          </a:xfrm>
        </p:spPr>
        <p:txBody>
          <a:bodyPr/>
          <a:lstStyle/>
          <a:p>
            <a:pPr algn="ctr" eaLnBrk="1" hangingPunct="1">
              <a:buFont typeface="Wingdings" pitchFamily="2" charset="2"/>
              <a:buNone/>
              <a:defRPr/>
            </a:pPr>
            <a:r>
              <a:rPr lang="ru-RU" sz="4000" b="1" smtClean="0"/>
              <a:t>Потому- то, словно пена</a:t>
            </a:r>
          </a:p>
          <a:p>
            <a:pPr algn="ctr" eaLnBrk="1" hangingPunct="1">
              <a:buFont typeface="Wingdings" pitchFamily="2" charset="2"/>
              <a:buNone/>
              <a:defRPr/>
            </a:pPr>
            <a:r>
              <a:rPr lang="ru-RU" sz="4000" b="1" smtClean="0"/>
              <a:t>Опадают наши рифмы</a:t>
            </a:r>
          </a:p>
          <a:p>
            <a:pPr algn="ctr" eaLnBrk="1" hangingPunct="1">
              <a:buFont typeface="Wingdings" pitchFamily="2" charset="2"/>
              <a:buNone/>
              <a:defRPr/>
            </a:pPr>
            <a:r>
              <a:rPr lang="ru-RU" sz="4000" b="1" smtClean="0"/>
              <a:t>И величие степенно</a:t>
            </a:r>
          </a:p>
          <a:p>
            <a:pPr algn="ctr" eaLnBrk="1" hangingPunct="1">
              <a:buFont typeface="Wingdings" pitchFamily="2" charset="2"/>
              <a:buNone/>
              <a:defRPr/>
            </a:pPr>
            <a:r>
              <a:rPr lang="ru-RU" sz="4000" b="1" smtClean="0"/>
              <a:t>Отступает в логарифмы.</a:t>
            </a:r>
          </a:p>
          <a:p>
            <a:pPr eaLnBrk="1" hangingPunct="1">
              <a:buFont typeface="Wingdings" pitchFamily="2" charset="2"/>
              <a:buNone/>
              <a:defRPr/>
            </a:pPr>
            <a:endParaRPr lang="ru-RU" sz="4000" b="1" smtClean="0"/>
          </a:p>
          <a:p>
            <a:pPr eaLnBrk="1" hangingPunct="1">
              <a:buFont typeface="Wingdings" pitchFamily="2" charset="2"/>
              <a:buNone/>
              <a:defRPr/>
            </a:pPr>
            <a:endParaRPr lang="ru-RU" sz="4000" b="1" smtClean="0"/>
          </a:p>
        </p:txBody>
      </p:sp>
    </p:spTree>
    <p:extLst>
      <p:ext uri="{BB962C8B-B14F-4D97-AF65-F5344CB8AC3E}">
        <p14:creationId xmlns:p14="http://schemas.microsoft.com/office/powerpoint/2010/main" val="3147945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лаплас пьер"/>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161088" y="463550"/>
            <a:ext cx="1711325" cy="2286000"/>
          </a:xfrm>
        </p:spPr>
      </p:pic>
      <p:sp>
        <p:nvSpPr>
          <p:cNvPr id="67587" name="Text Box 3"/>
          <p:cNvSpPr txBox="1">
            <a:spLocks noChangeArrowheads="1"/>
          </p:cNvSpPr>
          <p:nvPr/>
        </p:nvSpPr>
        <p:spPr bwMode="auto">
          <a:xfrm>
            <a:off x="381000" y="990600"/>
            <a:ext cx="5334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0"/>
              </a:spcBef>
              <a:spcAft>
                <a:spcPct val="0"/>
              </a:spcAft>
            </a:pPr>
            <a:r>
              <a:rPr lang="ru-RU" sz="2400">
                <a:solidFill>
                  <a:srgbClr val="FFFFFF"/>
                </a:solidFill>
                <a:latin typeface="Comic Sans MS" pitchFamily="66" charset="0"/>
              </a:rPr>
              <a:t>«Изобретение логарифмов, сокращая вычисления нескольких месяцев в труд нескольких дней, словно удваивает жизнь астрономов».</a:t>
            </a:r>
          </a:p>
          <a:p>
            <a:pPr eaLnBrk="1" fontAlgn="base" hangingPunct="1">
              <a:spcBef>
                <a:spcPct val="0"/>
              </a:spcBef>
              <a:spcAft>
                <a:spcPct val="0"/>
              </a:spcAft>
            </a:pPr>
            <a:r>
              <a:rPr lang="ru-RU">
                <a:solidFill>
                  <a:srgbClr val="FFFFFF"/>
                </a:solidFill>
                <a:latin typeface="Comic Sans MS" pitchFamily="66" charset="0"/>
              </a:rPr>
              <a:t>                                                   </a:t>
            </a:r>
            <a:r>
              <a:rPr lang="ru-RU" sz="2400" b="1">
                <a:solidFill>
                  <a:srgbClr val="FFCC00"/>
                </a:solidFill>
                <a:latin typeface="Comic Sans MS" pitchFamily="66" charset="0"/>
              </a:rPr>
              <a:t>Лаплас</a:t>
            </a:r>
          </a:p>
          <a:p>
            <a:pPr eaLnBrk="1" fontAlgn="base" hangingPunct="1">
              <a:spcBef>
                <a:spcPct val="50000"/>
              </a:spcBef>
              <a:spcAft>
                <a:spcPct val="0"/>
              </a:spcAft>
            </a:pPr>
            <a:endParaRPr lang="ru-RU" sz="2400" b="1">
              <a:solidFill>
                <a:srgbClr val="FFCC00"/>
              </a:solidFill>
              <a:latin typeface="Comic Sans MS" pitchFamily="66" charset="0"/>
            </a:endParaRPr>
          </a:p>
        </p:txBody>
      </p:sp>
      <p:sp>
        <p:nvSpPr>
          <p:cNvPr id="67588" name="Text Box 4"/>
          <p:cNvSpPr txBox="1">
            <a:spLocks noChangeArrowheads="1"/>
          </p:cNvSpPr>
          <p:nvPr/>
        </p:nvSpPr>
        <p:spPr bwMode="auto">
          <a:xfrm>
            <a:off x="2362200" y="4343400"/>
            <a:ext cx="6172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0"/>
              </a:spcBef>
              <a:spcAft>
                <a:spcPct val="0"/>
              </a:spcAft>
            </a:pPr>
            <a:r>
              <a:rPr lang="ru-RU" sz="2400">
                <a:solidFill>
                  <a:srgbClr val="FFFFFF"/>
                </a:solidFill>
                <a:latin typeface="Comic Sans MS" pitchFamily="66" charset="0"/>
              </a:rPr>
              <a:t>«Никогда не читал книги, которая нравилась бы мне больше и приводила бы в большее изумление».</a:t>
            </a:r>
          </a:p>
          <a:p>
            <a:pPr eaLnBrk="1" fontAlgn="base" hangingPunct="1">
              <a:spcBef>
                <a:spcPct val="0"/>
              </a:spcBef>
              <a:spcAft>
                <a:spcPct val="0"/>
              </a:spcAft>
            </a:pPr>
            <a:endParaRPr lang="ru-RU" sz="2400">
              <a:solidFill>
                <a:srgbClr val="FFFFFF"/>
              </a:solidFill>
              <a:latin typeface="Comic Sans MS" pitchFamily="66" charset="0"/>
            </a:endParaRPr>
          </a:p>
          <a:p>
            <a:pPr eaLnBrk="1" fontAlgn="base" hangingPunct="1">
              <a:spcBef>
                <a:spcPct val="0"/>
              </a:spcBef>
              <a:spcAft>
                <a:spcPct val="0"/>
              </a:spcAft>
            </a:pPr>
            <a:r>
              <a:rPr lang="ru-RU" sz="2400">
                <a:solidFill>
                  <a:srgbClr val="FFFFFF"/>
                </a:solidFill>
                <a:latin typeface="Comic Sans MS" pitchFamily="66" charset="0"/>
              </a:rPr>
              <a:t>                                            </a:t>
            </a:r>
            <a:r>
              <a:rPr lang="ru-RU" sz="2400" b="1">
                <a:solidFill>
                  <a:srgbClr val="FFCC00"/>
                </a:solidFill>
                <a:latin typeface="Comic Sans MS" pitchFamily="66" charset="0"/>
              </a:rPr>
              <a:t>Генри Бригс</a:t>
            </a:r>
          </a:p>
          <a:p>
            <a:pPr eaLnBrk="1" fontAlgn="base" hangingPunct="1">
              <a:spcBef>
                <a:spcPct val="50000"/>
              </a:spcBef>
              <a:spcAft>
                <a:spcPct val="0"/>
              </a:spcAft>
            </a:pPr>
            <a:endParaRPr lang="ru-RU" sz="2400">
              <a:solidFill>
                <a:srgbClr val="FFFFFF"/>
              </a:solidFill>
              <a:latin typeface="Comic Sans MS" pitchFamily="66" charset="0"/>
            </a:endParaRPr>
          </a:p>
        </p:txBody>
      </p:sp>
      <p:sp>
        <p:nvSpPr>
          <p:cNvPr id="43013" name="Rectangle 5"/>
          <p:cNvSpPr>
            <a:spLocks noChangeArrowheads="1"/>
          </p:cNvSpPr>
          <p:nvPr/>
        </p:nvSpPr>
        <p:spPr bwMode="auto">
          <a:xfrm flipH="1">
            <a:off x="-695325" y="3246438"/>
            <a:ext cx="9840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r>
              <a:rPr lang="ru-RU">
                <a:solidFill>
                  <a:srgbClr val="FFFFFF"/>
                </a:solidFill>
                <a:cs typeface="Arial" charset="0"/>
              </a:rPr>
              <a:t>“ ”. </a:t>
            </a:r>
          </a:p>
        </p:txBody>
      </p:sp>
    </p:spTree>
    <p:extLst>
      <p:ext uri="{BB962C8B-B14F-4D97-AF65-F5344CB8AC3E}">
        <p14:creationId xmlns:p14="http://schemas.microsoft.com/office/powerpoint/2010/main" val="348911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7587">
                                            <p:txEl>
                                              <p:pRg st="0" end="0"/>
                                            </p:txEl>
                                          </p:spTgt>
                                        </p:tgtEl>
                                        <p:attrNameLst>
                                          <p:attrName>style.visibility</p:attrName>
                                        </p:attrNameLst>
                                      </p:cBhvr>
                                      <p:to>
                                        <p:strVal val="visible"/>
                                      </p:to>
                                    </p:set>
                                    <p:anim calcmode="discrete" valueType="clr">
                                      <p:cBhvr override="childStyle">
                                        <p:cTn id="7" dur="80"/>
                                        <p:tgtEl>
                                          <p:spTgt spid="675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8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7587">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67587">
                                            <p:txEl>
                                              <p:pRg st="1" end="1"/>
                                            </p:txEl>
                                          </p:spTgt>
                                        </p:tgtEl>
                                        <p:attrNameLst>
                                          <p:attrName>style.visibility</p:attrName>
                                        </p:attrNameLst>
                                      </p:cBhvr>
                                      <p:to>
                                        <p:strVal val="visible"/>
                                      </p:to>
                                    </p:set>
                                    <p:anim calcmode="discrete" valueType="clr">
                                      <p:cBhvr override="childStyle">
                                        <p:cTn id="12" dur="80"/>
                                        <p:tgtEl>
                                          <p:spTgt spid="6758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758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67587">
                                            <p:txEl>
                                              <p:pRg st="1" end="1"/>
                                            </p:txEl>
                                          </p:spTgt>
                                        </p:tgtEl>
                                        <p:attrNameLst>
                                          <p:attrName>fill.type</p:attrName>
                                        </p:attrNameLst>
                                      </p:cBhvr>
                                      <p:to>
                                        <p:strVal val="solid"/>
                                      </p:to>
                                    </p:set>
                                  </p:childTnLst>
                                </p:cTn>
                              </p:par>
                              <p:par>
                                <p:cTn id="15" presetID="23" presetClass="entr" presetSubtype="16" fill="hold" nodeType="withEffect">
                                  <p:stCondLst>
                                    <p:cond delay="0"/>
                                  </p:stCondLst>
                                  <p:childTnLst>
                                    <p:set>
                                      <p:cBhvr>
                                        <p:cTn id="16" dur="1" fill="hold">
                                          <p:stCondLst>
                                            <p:cond delay="0"/>
                                          </p:stCondLst>
                                        </p:cTn>
                                        <p:tgtEl>
                                          <p:spTgt spid="67586"/>
                                        </p:tgtEl>
                                        <p:attrNameLst>
                                          <p:attrName>style.visibility</p:attrName>
                                        </p:attrNameLst>
                                      </p:cBhvr>
                                      <p:to>
                                        <p:strVal val="visible"/>
                                      </p:to>
                                    </p:set>
                                    <p:anim calcmode="lin" valueType="num">
                                      <p:cBhvr>
                                        <p:cTn id="17" dur="500" fill="hold"/>
                                        <p:tgtEl>
                                          <p:spTgt spid="67586"/>
                                        </p:tgtEl>
                                        <p:attrNameLst>
                                          <p:attrName>ppt_w</p:attrName>
                                        </p:attrNameLst>
                                      </p:cBhvr>
                                      <p:tavLst>
                                        <p:tav tm="0">
                                          <p:val>
                                            <p:fltVal val="0"/>
                                          </p:val>
                                        </p:tav>
                                        <p:tav tm="100000">
                                          <p:val>
                                            <p:strVal val="#ppt_w"/>
                                          </p:val>
                                        </p:tav>
                                      </p:tavLst>
                                    </p:anim>
                                    <p:anim calcmode="lin" valueType="num">
                                      <p:cBhvr>
                                        <p:cTn id="18" dur="500" fill="hold"/>
                                        <p:tgtEl>
                                          <p:spTgt spid="6758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44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67588">
                                            <p:txEl>
                                              <p:pRg st="0" end="0"/>
                                            </p:txEl>
                                          </p:spTgt>
                                        </p:tgtEl>
                                        <p:attrNameLst>
                                          <p:attrName>style.visibility</p:attrName>
                                        </p:attrNameLst>
                                      </p:cBhvr>
                                      <p:to>
                                        <p:strVal val="visible"/>
                                      </p:to>
                                    </p:set>
                                    <p:anim calcmode="discrete" valueType="clr">
                                      <p:cBhvr override="childStyle">
                                        <p:cTn id="22" dur="80"/>
                                        <p:tgtEl>
                                          <p:spTgt spid="675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7588">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67588">
                                            <p:txEl>
                                              <p:pRg st="0" end="0"/>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67588">
                                            <p:txEl>
                                              <p:pRg st="2" end="2"/>
                                            </p:txEl>
                                          </p:spTgt>
                                        </p:tgtEl>
                                        <p:attrNameLst>
                                          <p:attrName>style.visibility</p:attrName>
                                        </p:attrNameLst>
                                      </p:cBhvr>
                                      <p:to>
                                        <p:strVal val="visible"/>
                                      </p:to>
                                    </p:set>
                                    <p:anim calcmode="discrete" valueType="clr">
                                      <p:cBhvr override="childStyle">
                                        <p:cTn id="27" dur="80"/>
                                        <p:tgtEl>
                                          <p:spTgt spid="6758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7588">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6758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92100"/>
            <a:ext cx="8229600" cy="4865688"/>
          </a:xfrm>
        </p:spPr>
        <p:txBody>
          <a:bodyPr/>
          <a:lstStyle/>
          <a:p>
            <a:pPr eaLnBrk="1" hangingPunct="1">
              <a:defRPr/>
            </a:pPr>
            <a:r>
              <a:rPr lang="ru-RU" b="1" smtClean="0"/>
              <a:t>“ Наука только тогда достигает совершенства, когда ей удается пользоваться математикой”. </a:t>
            </a:r>
            <a:br>
              <a:rPr lang="ru-RU" b="1" smtClean="0"/>
            </a:br>
            <a:endParaRPr lang="ru-RU" b="1" smtClean="0"/>
          </a:p>
        </p:txBody>
      </p:sp>
      <p:sp>
        <p:nvSpPr>
          <p:cNvPr id="83971" name="Rectangle 3"/>
          <p:cNvSpPr>
            <a:spLocks noGrp="1" noChangeArrowheads="1"/>
          </p:cNvSpPr>
          <p:nvPr>
            <p:ph type="body" idx="1"/>
          </p:nvPr>
        </p:nvSpPr>
        <p:spPr>
          <a:xfrm>
            <a:off x="457200" y="5089525"/>
            <a:ext cx="8229600" cy="1006475"/>
          </a:xfrm>
        </p:spPr>
        <p:txBody>
          <a:bodyPr/>
          <a:lstStyle/>
          <a:p>
            <a:pPr algn="ctr" eaLnBrk="1" hangingPunct="1">
              <a:buFont typeface="Wingdings" pitchFamily="2" charset="2"/>
              <a:buNone/>
              <a:defRPr/>
            </a:pPr>
            <a:r>
              <a:rPr lang="ru-RU" sz="4400" b="1" smtClean="0">
                <a:solidFill>
                  <a:srgbClr val="00FF00"/>
                </a:solidFill>
              </a:rPr>
              <a:t>К. Маркс</a:t>
            </a:r>
          </a:p>
        </p:txBody>
      </p:sp>
    </p:spTree>
    <p:extLst>
      <p:ext uri="{BB962C8B-B14F-4D97-AF65-F5344CB8AC3E}">
        <p14:creationId xmlns:p14="http://schemas.microsoft.com/office/powerpoint/2010/main" val="3112673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одзаголовок 25"/>
          <p:cNvSpPr>
            <a:spLocks noGrp="1"/>
          </p:cNvSpPr>
          <p:nvPr>
            <p:ph type="subTitle" idx="4294967295"/>
          </p:nvPr>
        </p:nvSpPr>
        <p:spPr>
          <a:xfrm>
            <a:off x="457200" y="3289300"/>
            <a:ext cx="8229600" cy="720725"/>
          </a:xfrm>
        </p:spPr>
        <p:txBody>
          <a:bodyPr anchor="b"/>
          <a:lstStyle/>
          <a:p>
            <a:pPr eaLnBrk="1" hangingPunct="1">
              <a:lnSpc>
                <a:spcPct val="90000"/>
              </a:lnSpc>
              <a:defRPr/>
            </a:pPr>
            <a:r>
              <a:rPr lang="ru-RU" sz="2800" smtClean="0">
                <a:solidFill>
                  <a:srgbClr val="00FF00"/>
                </a:solidFill>
              </a:rPr>
              <a:t>Найдите области определения функций: </a:t>
            </a:r>
          </a:p>
          <a:p>
            <a:pPr eaLnBrk="1" hangingPunct="1">
              <a:lnSpc>
                <a:spcPct val="90000"/>
              </a:lnSpc>
              <a:buFont typeface="Wingdings" pitchFamily="2" charset="2"/>
              <a:buNone/>
              <a:defRPr/>
            </a:pPr>
            <a:r>
              <a:rPr lang="ru-RU" sz="1400" smtClean="0">
                <a:solidFill>
                  <a:srgbClr val="00FF00"/>
                </a:solidFill>
              </a:rPr>
              <a:t>(Примеры из демонстрационного варианта ЕГЭ – 2009)             </a:t>
            </a:r>
          </a:p>
        </p:txBody>
      </p:sp>
      <p:sp>
        <p:nvSpPr>
          <p:cNvPr id="71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717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7173" name="Rectangle 5"/>
          <p:cNvSpPr>
            <a:spLocks noChangeArrowheads="1"/>
          </p:cNvSpPr>
          <p:nvPr/>
        </p:nvSpPr>
        <p:spPr bwMode="auto">
          <a:xfrm>
            <a:off x="0" y="647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Arial" charset="0"/>
              <a:cs typeface="Arial" charset="0"/>
            </a:endParaRPr>
          </a:p>
        </p:txBody>
      </p:sp>
      <p:sp>
        <p:nvSpPr>
          <p:cNvPr id="7174"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7175" name="Rectangle 8"/>
          <p:cNvSpPr>
            <a:spLocks noChangeArrowheads="1"/>
          </p:cNvSpPr>
          <p:nvPr/>
        </p:nvSpPr>
        <p:spPr bwMode="auto">
          <a:xfrm>
            <a:off x="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Arial" charset="0"/>
              <a:cs typeface="Arial" charset="0"/>
            </a:endParaRPr>
          </a:p>
        </p:txBody>
      </p:sp>
      <p:sp>
        <p:nvSpPr>
          <p:cNvPr id="7176"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7177" name="Rectangle 11"/>
          <p:cNvSpPr>
            <a:spLocks noChangeArrowheads="1"/>
          </p:cNvSpPr>
          <p:nvPr/>
        </p:nvSpPr>
        <p:spPr bwMode="auto">
          <a:xfrm>
            <a:off x="0" y="647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Arial" charset="0"/>
              <a:cs typeface="Arial" charset="0"/>
            </a:endParaRPr>
          </a:p>
        </p:txBody>
      </p:sp>
      <p:sp>
        <p:nvSpPr>
          <p:cNvPr id="7178" name="Rectangle 1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7179" name="Rectangle 14"/>
          <p:cNvSpPr>
            <a:spLocks noChangeArrowheads="1"/>
          </p:cNvSpPr>
          <p:nvPr/>
        </p:nvSpPr>
        <p:spPr bwMode="auto">
          <a:xfrm>
            <a:off x="0" y="2936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Arial" charset="0"/>
              <a:cs typeface="Arial" charset="0"/>
            </a:endParaRPr>
          </a:p>
        </p:txBody>
      </p:sp>
      <p:sp>
        <p:nvSpPr>
          <p:cNvPr id="7180" name="Rectangle 1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a:solidFill>
                <a:srgbClr val="FFFFFF"/>
              </a:solidFill>
              <a:latin typeface="Constantia" pitchFamily="18" charset="0"/>
              <a:cs typeface="Arial" charset="0"/>
            </a:endParaRPr>
          </a:p>
        </p:txBody>
      </p:sp>
      <p:sp>
        <p:nvSpPr>
          <p:cNvPr id="7181" name="Rectangle 17"/>
          <p:cNvSpPr>
            <a:spLocks noChangeArrowheads="1"/>
          </p:cNvSpPr>
          <p:nvPr/>
        </p:nvSpPr>
        <p:spPr bwMode="auto">
          <a:xfrm>
            <a:off x="0" y="8143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ru-RU">
              <a:solidFill>
                <a:srgbClr val="FFFFFF"/>
              </a:solidFill>
              <a:latin typeface="Arial" charset="0"/>
              <a:cs typeface="Arial" charset="0"/>
            </a:endParaRPr>
          </a:p>
        </p:txBody>
      </p:sp>
      <p:graphicFrame>
        <p:nvGraphicFramePr>
          <p:cNvPr id="6" name="Object 4"/>
          <p:cNvGraphicFramePr>
            <a:graphicFrameLocks noChangeAspect="1"/>
          </p:cNvGraphicFramePr>
          <p:nvPr/>
        </p:nvGraphicFramePr>
        <p:xfrm>
          <a:off x="928688" y="1143000"/>
          <a:ext cx="1450975" cy="600075"/>
        </p:xfrm>
        <a:graphic>
          <a:graphicData uri="http://schemas.openxmlformats.org/presentationml/2006/ole">
            <mc:AlternateContent xmlns:mc="http://schemas.openxmlformats.org/markup-compatibility/2006">
              <mc:Choice xmlns:v="urn:schemas-microsoft-com:vml" Requires="v">
                <p:oleObj spid="_x0000_s5122" name="Формула" r:id="rId3" imgW="583947" imgH="241195" progId="Equation.3">
                  <p:embed/>
                </p:oleObj>
              </mc:Choice>
              <mc:Fallback>
                <p:oleObj name="Формула" r:id="rId3" imgW="58394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143000"/>
                        <a:ext cx="14509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857250" y="1714500"/>
          <a:ext cx="1230313" cy="471488"/>
        </p:xfrm>
        <a:graphic>
          <a:graphicData uri="http://schemas.openxmlformats.org/presentationml/2006/ole">
            <mc:AlternateContent xmlns:mc="http://schemas.openxmlformats.org/markup-compatibility/2006">
              <mc:Choice xmlns:v="urn:schemas-microsoft-com:vml" Requires="v">
                <p:oleObj spid="_x0000_s5123" name="Формула" r:id="rId5" imgW="596900" imgH="228600" progId="Equation.3">
                  <p:embed/>
                </p:oleObj>
              </mc:Choice>
              <mc:Fallback>
                <p:oleObj name="Формула" r:id="rId5" imgW="596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1714500"/>
                        <a:ext cx="123031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4951413" y="1357313"/>
          <a:ext cx="2749550" cy="500062"/>
        </p:xfrm>
        <a:graphic>
          <a:graphicData uri="http://schemas.openxmlformats.org/presentationml/2006/ole">
            <mc:AlternateContent xmlns:mc="http://schemas.openxmlformats.org/markup-compatibility/2006">
              <mc:Choice xmlns:v="urn:schemas-microsoft-com:vml" Requires="v">
                <p:oleObj spid="_x0000_s5124" name="Формула" r:id="rId7" imgW="723586" imgH="241195" progId="Equation.3">
                  <p:embed/>
                </p:oleObj>
              </mc:Choice>
              <mc:Fallback>
                <p:oleObj name="Формула" r:id="rId7" imgW="723586"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1413" y="1357313"/>
                        <a:ext cx="27495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1928813" y="3929063"/>
          <a:ext cx="2335212" cy="536575"/>
        </p:xfrm>
        <a:graphic>
          <a:graphicData uri="http://schemas.openxmlformats.org/presentationml/2006/ole">
            <mc:AlternateContent xmlns:mc="http://schemas.openxmlformats.org/markup-compatibility/2006">
              <mc:Choice xmlns:v="urn:schemas-microsoft-com:vml" Requires="v">
                <p:oleObj spid="_x0000_s5125" name="Формула" r:id="rId9" imgW="939392" imgH="215806" progId="Equation.3">
                  <p:embed/>
                </p:oleObj>
              </mc:Choice>
              <mc:Fallback>
                <p:oleObj name="Формула" r:id="rId9" imgW="939392"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8813" y="3929063"/>
                        <a:ext cx="23352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1857375" y="4643438"/>
          <a:ext cx="2941638" cy="639762"/>
        </p:xfrm>
        <a:graphic>
          <a:graphicData uri="http://schemas.openxmlformats.org/presentationml/2006/ole">
            <mc:AlternateContent xmlns:mc="http://schemas.openxmlformats.org/markup-compatibility/2006">
              <mc:Choice xmlns:v="urn:schemas-microsoft-com:vml" Requires="v">
                <p:oleObj spid="_x0000_s5126" name="Формула" r:id="rId11" imgW="1167893" imgH="253890" progId="Equation.3">
                  <p:embed/>
                </p:oleObj>
              </mc:Choice>
              <mc:Fallback>
                <p:oleObj name="Формула" r:id="rId11" imgW="1167893"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7375" y="4643438"/>
                        <a:ext cx="29416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p:cNvGraphicFramePr>
            <a:graphicFrameLocks noChangeAspect="1"/>
          </p:cNvGraphicFramePr>
          <p:nvPr/>
        </p:nvGraphicFramePr>
        <p:xfrm>
          <a:off x="2124075" y="4941888"/>
          <a:ext cx="2557463" cy="911225"/>
        </p:xfrm>
        <a:graphic>
          <a:graphicData uri="http://schemas.openxmlformats.org/presentationml/2006/ole">
            <mc:AlternateContent xmlns:mc="http://schemas.openxmlformats.org/markup-compatibility/2006">
              <mc:Choice xmlns:v="urn:schemas-microsoft-com:vml" Requires="v">
                <p:oleObj spid="_x0000_s5127" name="Формула" r:id="rId13" imgW="1104900" imgH="393700" progId="Equation.3">
                  <p:embed/>
                </p:oleObj>
              </mc:Choice>
              <mc:Fallback>
                <p:oleObj name="Формула" r:id="rId13" imgW="11049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4941888"/>
                        <a:ext cx="2557463"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nvGraphicFramePr>
        <p:xfrm>
          <a:off x="785813" y="2500313"/>
          <a:ext cx="2498725" cy="568325"/>
        </p:xfrm>
        <a:graphic>
          <a:graphicData uri="http://schemas.openxmlformats.org/presentationml/2006/ole">
            <mc:AlternateContent xmlns:mc="http://schemas.openxmlformats.org/markup-compatibility/2006">
              <mc:Choice xmlns:v="urn:schemas-microsoft-com:vml" Requires="v">
                <p:oleObj spid="_x0000_s5128" name="Формула" r:id="rId15" imgW="1282700" imgH="292100" progId="Equation.3">
                  <p:embed/>
                </p:oleObj>
              </mc:Choice>
              <mc:Fallback>
                <p:oleObj name="Формула" r:id="rId15" imgW="1282700" imgH="292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5813" y="2500313"/>
                        <a:ext cx="2498725"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5143500" y="2143125"/>
          <a:ext cx="1538288" cy="1025525"/>
        </p:xfrm>
        <a:graphic>
          <a:graphicData uri="http://schemas.openxmlformats.org/presentationml/2006/ole">
            <mc:AlternateContent xmlns:mc="http://schemas.openxmlformats.org/markup-compatibility/2006">
              <mc:Choice xmlns:v="urn:schemas-microsoft-com:vml" Requires="v">
                <p:oleObj spid="_x0000_s5129" name="Формула" r:id="rId17" imgW="647700" imgH="431800" progId="Equation.3">
                  <p:embed/>
                </p:oleObj>
              </mc:Choice>
              <mc:Fallback>
                <p:oleObj name="Формула" r:id="rId17" imgW="647700" imgH="431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43500" y="2143125"/>
                        <a:ext cx="1538288"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7" name="Rectangle 23"/>
          <p:cNvSpPr>
            <a:spLocks noGrp="1" noChangeArrowheads="1"/>
          </p:cNvSpPr>
          <p:nvPr>
            <p:ph type="title" idx="4294967295"/>
          </p:nvPr>
        </p:nvSpPr>
        <p:spPr>
          <a:xfrm>
            <a:off x="395288" y="188913"/>
            <a:ext cx="8229600" cy="984250"/>
          </a:xfrm>
        </p:spPr>
        <p:txBody>
          <a:bodyPr/>
          <a:lstStyle/>
          <a:p>
            <a:pPr eaLnBrk="1" hangingPunct="1">
              <a:defRPr/>
            </a:pPr>
            <a:r>
              <a:rPr lang="tt-RU" sz="2000" b="1" smtClean="0">
                <a:solidFill>
                  <a:srgbClr val="00FF00"/>
                </a:solidFill>
              </a:rPr>
              <a:t>РЕШИТЕ ПРИМЕРЫ, ОСНОВЫВАЯСЬ НА СВОЙСТВА ЛОГАРИФМ</a:t>
            </a:r>
            <a:r>
              <a:rPr lang="ru-RU" sz="2000" b="1" smtClean="0">
                <a:solidFill>
                  <a:srgbClr val="00FF00"/>
                </a:solidFill>
              </a:rPr>
              <a:t>А</a:t>
            </a:r>
            <a:r>
              <a:rPr lang="tt-RU" sz="2000" b="1" smtClean="0">
                <a:solidFill>
                  <a:srgbClr val="00FF00"/>
                </a:solidFill>
              </a:rPr>
              <a:t>. ПРИ ОТВЕТЕ ПРОГОВОРИТЕ ЭТИ СВОЙСТВА</a:t>
            </a:r>
            <a:r>
              <a:rPr lang="ru-RU" sz="4000" smtClean="0"/>
              <a:t> </a:t>
            </a:r>
          </a:p>
        </p:txBody>
      </p:sp>
    </p:spTree>
    <p:extLst>
      <p:ext uri="{BB962C8B-B14F-4D97-AF65-F5344CB8AC3E}">
        <p14:creationId xmlns:p14="http://schemas.microsoft.com/office/powerpoint/2010/main" val="1196723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from="(-#ppt_w/2)" to="(#ppt_x)" calcmode="lin" valueType="num">
                                      <p:cBhvr>
                                        <p:cTn id="29" dur="600" fill="hold">
                                          <p:stCondLst>
                                            <p:cond delay="0"/>
                                          </p:stCondLst>
                                        </p:cTn>
                                        <p:tgtEl>
                                          <p:spTgt spid="12"/>
                                        </p:tgtEl>
                                        <p:attrNameLst>
                                          <p:attrName>ppt_x</p:attrName>
                                        </p:attrNameLst>
                                      </p:cBhvr>
                                    </p:anim>
                                    <p:anim from="0" to="-1.0" calcmode="lin" valueType="num">
                                      <p:cBhvr>
                                        <p:cTn id="30" dur="200" decel="50000" autoRev="1" fill="hold">
                                          <p:stCondLst>
                                            <p:cond delay="600"/>
                                          </p:stCondLst>
                                        </p:cTn>
                                        <p:tgtEl>
                                          <p:spTgt spid="12"/>
                                        </p:tgtEl>
                                        <p:attrNameLst>
                                          <p:attrName>xshear</p:attrName>
                                        </p:attrNameLst>
                                      </p:cBhvr>
                                    </p:anim>
                                    <p:animScale>
                                      <p:cBhvr>
                                        <p:cTn id="31" dur="200" decel="100000" autoRev="1" fill="hold">
                                          <p:stCondLst>
                                            <p:cond delay="600"/>
                                          </p:stCondLst>
                                        </p:cTn>
                                        <p:tgtEl>
                                          <p:spTgt spid="12"/>
                                        </p:tgtEl>
                                      </p:cBhvr>
                                      <p:from x="100000" y="100000"/>
                                      <p:to x="80000" y="100000"/>
                                    </p:animScale>
                                    <p:anim by="(#ppt_h/3+#ppt_w*0.1)" calcmode="lin" valueType="num">
                                      <p:cBhvr additive="sum">
                                        <p:cTn id="32" dur="200" decel="100000" autoRev="1" fill="hold">
                                          <p:stCondLst>
                                            <p:cond delay="600"/>
                                          </p:stCondLst>
                                        </p:cTn>
                                        <p:tgtEl>
                                          <p:spTgt spid="12"/>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from="(-#ppt_w/2)" to="(#ppt_x)" calcmode="lin" valueType="num">
                                      <p:cBhvr>
                                        <p:cTn id="37" dur="600" fill="hold">
                                          <p:stCondLst>
                                            <p:cond delay="0"/>
                                          </p:stCondLst>
                                        </p:cTn>
                                        <p:tgtEl>
                                          <p:spTgt spid="13"/>
                                        </p:tgtEl>
                                        <p:attrNameLst>
                                          <p:attrName>ppt_x</p:attrName>
                                        </p:attrNameLst>
                                      </p:cBhvr>
                                    </p:anim>
                                    <p:anim from="0" to="-1.0" calcmode="lin" valueType="num">
                                      <p:cBhvr>
                                        <p:cTn id="38" dur="200" decel="50000" autoRev="1" fill="hold">
                                          <p:stCondLst>
                                            <p:cond delay="600"/>
                                          </p:stCondLst>
                                        </p:cTn>
                                        <p:tgtEl>
                                          <p:spTgt spid="13"/>
                                        </p:tgtEl>
                                        <p:attrNameLst>
                                          <p:attrName>xshear</p:attrName>
                                        </p:attrNameLst>
                                      </p:cBhvr>
                                    </p:anim>
                                    <p:animScale>
                                      <p:cBhvr>
                                        <p:cTn id="39" dur="200" decel="100000" autoRev="1" fill="hold">
                                          <p:stCondLst>
                                            <p:cond delay="600"/>
                                          </p:stCondLst>
                                        </p:cTn>
                                        <p:tgtEl>
                                          <p:spTgt spid="13"/>
                                        </p:tgtEl>
                                      </p:cBhvr>
                                      <p:from x="100000" y="100000"/>
                                      <p:to x="80000" y="100000"/>
                                    </p:animScale>
                                    <p:anim by="(#ppt_h/3+#ppt_w*0.1)" calcmode="lin" valueType="num">
                                      <p:cBhvr additive="sum">
                                        <p:cTn id="40" dur="200" decel="100000" autoRev="1" fill="hold">
                                          <p:stCondLst>
                                            <p:cond delay="600"/>
                                          </p:stCondLst>
                                        </p:cTn>
                                        <p:tgtEl>
                                          <p:spTgt spid="13"/>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fade">
                                      <p:cBhvr>
                                        <p:cTn id="45" dur="800" decel="100000"/>
                                        <p:tgtEl>
                                          <p:spTgt spid="26">
                                            <p:txEl>
                                              <p:pRg st="0" end="0"/>
                                            </p:txEl>
                                          </p:spTgt>
                                        </p:tgtEl>
                                      </p:cBhvr>
                                    </p:animEffect>
                                    <p:anim calcmode="lin" valueType="num">
                                      <p:cBhvr>
                                        <p:cTn id="46" dur="800" decel="100000" fill="hold"/>
                                        <p:tgtEl>
                                          <p:spTgt spid="26">
                                            <p:txEl>
                                              <p:pRg st="0" end="0"/>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26">
                                            <p:txEl>
                                              <p:pRg st="0" end="0"/>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26">
                                            <p:txEl>
                                              <p:pRg st="0" end="0"/>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6">
                                            <p:txEl>
                                              <p:pRg st="0" end="0"/>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fade">
                                      <p:cBhvr>
                                        <p:cTn id="55" dur="800" decel="100000"/>
                                        <p:tgtEl>
                                          <p:spTgt spid="26">
                                            <p:txEl>
                                              <p:pRg st="1" end="1"/>
                                            </p:txEl>
                                          </p:spTgt>
                                        </p:tgtEl>
                                      </p:cBhvr>
                                    </p:animEffect>
                                    <p:anim calcmode="lin" valueType="num">
                                      <p:cBhvr>
                                        <p:cTn id="56" dur="800" decel="100000" fill="hold"/>
                                        <p:tgtEl>
                                          <p:spTgt spid="26">
                                            <p:txEl>
                                              <p:pRg st="1" end="1"/>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26">
                                            <p:txEl>
                                              <p:pRg st="1" end="1"/>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26">
                                            <p:txEl>
                                              <p:pRg st="1" end="1"/>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6">
                                            <p:txEl>
                                              <p:pRg st="1" end="1"/>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800" decel="100000"/>
                                        <p:tgtEl>
                                          <p:spTgt spid="9"/>
                                        </p:tgtEl>
                                      </p:cBhvr>
                                    </p:animEffect>
                                    <p:anim calcmode="lin" valueType="num">
                                      <p:cBhvr>
                                        <p:cTn id="66" dur="800" decel="100000" fill="hold"/>
                                        <p:tgtEl>
                                          <p:spTgt spid="9"/>
                                        </p:tgtEl>
                                        <p:attrNameLst>
                                          <p:attrName>style.rotation</p:attrName>
                                        </p:attrNameLst>
                                      </p:cBhvr>
                                      <p:tavLst>
                                        <p:tav tm="0">
                                          <p:val>
                                            <p:fltVal val="-90"/>
                                          </p:val>
                                        </p:tav>
                                        <p:tav tm="100000">
                                          <p:val>
                                            <p:fltVal val="0"/>
                                          </p:val>
                                        </p:tav>
                                      </p:tavLst>
                                    </p:anim>
                                    <p:anim calcmode="lin" valueType="num">
                                      <p:cBhvr>
                                        <p:cTn id="67" dur="800" decel="100000" fill="hold"/>
                                        <p:tgtEl>
                                          <p:spTgt spid="9"/>
                                        </p:tgtEl>
                                        <p:attrNameLst>
                                          <p:attrName>ppt_x</p:attrName>
                                        </p:attrNameLst>
                                      </p:cBhvr>
                                      <p:tavLst>
                                        <p:tav tm="0">
                                          <p:val>
                                            <p:strVal val="#ppt_x+0.4"/>
                                          </p:val>
                                        </p:tav>
                                        <p:tav tm="100000">
                                          <p:val>
                                            <p:strVal val="#ppt_x-0.05"/>
                                          </p:val>
                                        </p:tav>
                                      </p:tavLst>
                                    </p:anim>
                                    <p:anim calcmode="lin" valueType="num">
                                      <p:cBhvr>
                                        <p:cTn id="68" dur="800" decel="100000" fill="hold"/>
                                        <p:tgtEl>
                                          <p:spTgt spid="9"/>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0"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800" decel="100000"/>
                                        <p:tgtEl>
                                          <p:spTgt spid="10"/>
                                        </p:tgtEl>
                                      </p:cBhvr>
                                    </p:animEffect>
                                    <p:anim calcmode="lin" valueType="num">
                                      <p:cBhvr>
                                        <p:cTn id="76" dur="800" decel="100000" fill="hold"/>
                                        <p:tgtEl>
                                          <p:spTgt spid="10"/>
                                        </p:tgtEl>
                                        <p:attrNameLst>
                                          <p:attrName>style.rotation</p:attrName>
                                        </p:attrNameLst>
                                      </p:cBhvr>
                                      <p:tavLst>
                                        <p:tav tm="0">
                                          <p:val>
                                            <p:fltVal val="-90"/>
                                          </p:val>
                                        </p:tav>
                                        <p:tav tm="100000">
                                          <p:val>
                                            <p:fltVal val="0"/>
                                          </p:val>
                                        </p:tav>
                                      </p:tavLst>
                                    </p:anim>
                                    <p:anim calcmode="lin" valueType="num">
                                      <p:cBhvr>
                                        <p:cTn id="77" dur="800" decel="100000" fill="hold"/>
                                        <p:tgtEl>
                                          <p:spTgt spid="10"/>
                                        </p:tgtEl>
                                        <p:attrNameLst>
                                          <p:attrName>ppt_x</p:attrName>
                                        </p:attrNameLst>
                                      </p:cBhvr>
                                      <p:tavLst>
                                        <p:tav tm="0">
                                          <p:val>
                                            <p:strVal val="#ppt_x+0.4"/>
                                          </p:val>
                                        </p:tav>
                                        <p:tav tm="100000">
                                          <p:val>
                                            <p:strVal val="#ppt_x-0.05"/>
                                          </p:val>
                                        </p:tav>
                                      </p:tavLst>
                                    </p:anim>
                                    <p:anim calcmode="lin" valueType="num">
                                      <p:cBhvr>
                                        <p:cTn id="78" dur="800" decel="100000" fill="hold"/>
                                        <p:tgtEl>
                                          <p:spTgt spid="10"/>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0"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800" decel="100000"/>
                                        <p:tgtEl>
                                          <p:spTgt spid="11"/>
                                        </p:tgtEl>
                                      </p:cBhvr>
                                    </p:animEffect>
                                    <p:anim calcmode="lin" valueType="num">
                                      <p:cBhvr>
                                        <p:cTn id="86" dur="800" decel="100000" fill="hold"/>
                                        <p:tgtEl>
                                          <p:spTgt spid="11"/>
                                        </p:tgtEl>
                                        <p:attrNameLst>
                                          <p:attrName>style.rotation</p:attrName>
                                        </p:attrNameLst>
                                      </p:cBhvr>
                                      <p:tavLst>
                                        <p:tav tm="0">
                                          <p:val>
                                            <p:fltVal val="-90"/>
                                          </p:val>
                                        </p:tav>
                                        <p:tav tm="100000">
                                          <p:val>
                                            <p:fltVal val="0"/>
                                          </p:val>
                                        </p:tav>
                                      </p:tavLst>
                                    </p:anim>
                                    <p:anim calcmode="lin" valueType="num">
                                      <p:cBhvr>
                                        <p:cTn id="87" dur="800" decel="100000" fill="hold"/>
                                        <p:tgtEl>
                                          <p:spTgt spid="11"/>
                                        </p:tgtEl>
                                        <p:attrNameLst>
                                          <p:attrName>ppt_x</p:attrName>
                                        </p:attrNameLst>
                                      </p:cBhvr>
                                      <p:tavLst>
                                        <p:tav tm="0">
                                          <p:val>
                                            <p:strVal val="#ppt_x+0.4"/>
                                          </p:val>
                                        </p:tav>
                                        <p:tav tm="100000">
                                          <p:val>
                                            <p:strVal val="#ppt_x-0.05"/>
                                          </p:val>
                                        </p:tav>
                                      </p:tavLst>
                                    </p:anim>
                                    <p:anim calcmode="lin" valueType="num">
                                      <p:cBhvr>
                                        <p:cTn id="88" dur="800" decel="100000" fill="hold"/>
                                        <p:tgtEl>
                                          <p:spTgt spid="11"/>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Grp="1" noChangeArrowheads="1"/>
          </p:cNvSpPr>
          <p:nvPr>
            <p:ph type="body" idx="4294967295"/>
          </p:nvPr>
        </p:nvSpPr>
        <p:spPr/>
        <p:txBody>
          <a:bodyPr/>
          <a:lstStyle/>
          <a:p>
            <a:pPr eaLnBrk="1" hangingPunct="1">
              <a:defRPr/>
            </a:pPr>
            <a:endParaRPr lang="ru-RU" smtClean="0"/>
          </a:p>
        </p:txBody>
      </p:sp>
      <p:pic>
        <p:nvPicPr>
          <p:cNvPr id="8195" name="Содержимое 6"/>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58800" y="2209800"/>
            <a:ext cx="1925638" cy="1747838"/>
          </a:xfrm>
        </p:spPr>
      </p:pic>
      <p:sp>
        <p:nvSpPr>
          <p:cNvPr id="12293" name="Text Box 5"/>
          <p:cNvSpPr txBox="1">
            <a:spLocks noChangeArrowheads="1"/>
          </p:cNvSpPr>
          <p:nvPr/>
        </p:nvSpPr>
        <p:spPr bwMode="auto">
          <a:xfrm>
            <a:off x="2051050" y="5084763"/>
            <a:ext cx="57610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9pPr>
          </a:lstStyle>
          <a:p>
            <a:pPr eaLnBrk="1" fontAlgn="base" hangingPunct="1">
              <a:spcBef>
                <a:spcPts val="2000"/>
              </a:spcBef>
              <a:spcAft>
                <a:spcPct val="0"/>
              </a:spcAft>
            </a:pPr>
            <a:r>
              <a:rPr lang="ru-RU" sz="3200" b="1">
                <a:solidFill>
                  <a:srgbClr val="000000"/>
                </a:solidFill>
                <a:latin typeface="Georgia" pitchFamily="18" charset="0"/>
              </a:rPr>
              <a:t>Ответ: №4</a:t>
            </a:r>
          </a:p>
        </p:txBody>
      </p:sp>
      <p:pic>
        <p:nvPicPr>
          <p:cNvPr id="8197" name="Рисунок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133600"/>
            <a:ext cx="19288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Содержимое 6"/>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627313" y="2132013"/>
            <a:ext cx="2071687"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Рисунок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1338" y="2133600"/>
            <a:ext cx="19288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9"/>
          <p:cNvSpPr>
            <a:spLocks noGrp="1" noChangeArrowheads="1"/>
          </p:cNvSpPr>
          <p:nvPr>
            <p:ph type="title" idx="4294967295"/>
          </p:nvPr>
        </p:nvSpPr>
        <p:spPr/>
        <p:txBody>
          <a:bodyPr/>
          <a:lstStyle/>
          <a:p>
            <a:pPr eaLnBrk="1" hangingPunct="1">
              <a:defRPr/>
            </a:pPr>
            <a:r>
              <a:rPr lang="ru-RU" sz="2400" b="1" smtClean="0">
                <a:solidFill>
                  <a:srgbClr val="00FF00"/>
                </a:solidFill>
              </a:rPr>
              <a:t>НА ОДНОМ ИЗ РИСУНКОВ ИЗОБРАЖЕН ГРАФИК ФУНКЦИИ У=</a:t>
            </a:r>
            <a:r>
              <a:rPr lang="en-US" sz="2400" b="1" smtClean="0">
                <a:solidFill>
                  <a:srgbClr val="00FF00"/>
                </a:solidFill>
              </a:rPr>
              <a:t>LOG</a:t>
            </a:r>
            <a:r>
              <a:rPr lang="en-US" sz="2400" b="1" baseline="-25000" smtClean="0">
                <a:solidFill>
                  <a:srgbClr val="00FF00"/>
                </a:solidFill>
              </a:rPr>
              <a:t>2</a:t>
            </a:r>
            <a:r>
              <a:rPr lang="ru-RU" sz="2400" b="1" smtClean="0">
                <a:solidFill>
                  <a:srgbClr val="00FF00"/>
                </a:solidFill>
              </a:rPr>
              <a:t>Х. УКАЖИТЕ НОМЕР ЭТОГО РИСУНКА. </a:t>
            </a:r>
            <a:r>
              <a:rPr lang="ru-RU" sz="2400" smtClean="0">
                <a:solidFill>
                  <a:srgbClr val="00FF00"/>
                </a:solidFill>
              </a:rPr>
              <a:t>(</a:t>
            </a:r>
            <a:r>
              <a:rPr lang="ru-RU" sz="1000" smtClean="0">
                <a:solidFill>
                  <a:srgbClr val="00FF00"/>
                </a:solidFill>
              </a:rPr>
              <a:t>ПРИМЕР ИЗ ДЕМОНСТРАЦИОННОГО ВАРИАНТА ЕГЭ – 2009)</a:t>
            </a:r>
            <a:r>
              <a:rPr lang="ru-RU" sz="4000" smtClean="0"/>
              <a:t> </a:t>
            </a:r>
          </a:p>
        </p:txBody>
      </p:sp>
    </p:spTree>
    <p:extLst>
      <p:ext uri="{BB962C8B-B14F-4D97-AF65-F5344CB8AC3E}">
        <p14:creationId xmlns:p14="http://schemas.microsoft.com/office/powerpoint/2010/main" val="11697196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down)">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1049338" y="407988"/>
            <a:ext cx="7516812" cy="1233487"/>
          </a:xfrm>
        </p:spPr>
        <p:txBody>
          <a:bodyPr>
            <a:normAutofit/>
          </a:bodyPr>
          <a:lstStyle/>
          <a:p>
            <a:pPr marL="484188" eaLnBrk="1" hangingPunct="1">
              <a:buClr>
                <a:srgbClr val="9900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3200" b="1" smtClean="0">
                <a:solidFill>
                  <a:srgbClr val="00FF00"/>
                </a:solidFill>
              </a:rPr>
              <a:t>СОВПАДАЮТ ЛИ ГРАФИКИ ФУНКЦИЙ?  ОТВЕТ ОБОСНУЙТЕ.</a:t>
            </a:r>
          </a:p>
        </p:txBody>
      </p:sp>
      <p:sp>
        <p:nvSpPr>
          <p:cNvPr id="11267" name="Rectangle 2"/>
          <p:cNvSpPr>
            <a:spLocks noGrp="1" noChangeArrowheads="1"/>
          </p:cNvSpPr>
          <p:nvPr>
            <p:ph idx="4294967295"/>
          </p:nvPr>
        </p:nvSpPr>
        <p:spPr>
          <a:xfrm>
            <a:off x="900113" y="1557338"/>
            <a:ext cx="7772400" cy="4530725"/>
          </a:xfrm>
        </p:spPr>
        <p:txBody>
          <a:bodyPr lIns="0" tIns="0" rIns="0" bIns="0"/>
          <a:lstStyle/>
          <a:p>
            <a:pPr eaLnBrk="1" hangingPunct="1">
              <a:defRPr/>
            </a:pPr>
            <a:endParaRPr lang="tt-RU" smtClean="0"/>
          </a:p>
          <a:p>
            <a:pPr eaLnBrk="1" hangingPunct="1">
              <a:defRPr/>
            </a:pPr>
            <a:endParaRPr lang="tt-RU" smtClean="0"/>
          </a:p>
          <a:p>
            <a:pPr eaLnBrk="1" hangingPunct="1">
              <a:defRPr/>
            </a:pPr>
            <a:endParaRPr lang="tt-RU" smtClean="0"/>
          </a:p>
          <a:p>
            <a:pPr eaLnBrk="1" hangingPunct="1">
              <a:buFont typeface="Wingdings" pitchFamily="2" charset="2"/>
              <a:buNone/>
              <a:defRPr/>
            </a:pPr>
            <a:r>
              <a:rPr lang="tt-RU" smtClean="0"/>
              <a:t>                                    </a:t>
            </a:r>
          </a:p>
          <a:p>
            <a:pPr eaLnBrk="1" hangingPunct="1">
              <a:defRPr/>
            </a:pPr>
            <a:endParaRPr lang="tt-RU" smtClean="0"/>
          </a:p>
          <a:p>
            <a:pPr eaLnBrk="1" hangingPunct="1">
              <a:buFont typeface="Wingdings" pitchFamily="2" charset="2"/>
              <a:buNone/>
              <a:defRPr/>
            </a:pPr>
            <a:r>
              <a:rPr lang="tt-RU" smtClean="0"/>
              <a:t>                        1. ДА.    2. НЕТ</a:t>
            </a:r>
            <a:endParaRPr lang="ru-RU" smtClean="0"/>
          </a:p>
        </p:txBody>
      </p:sp>
      <p:sp>
        <p:nvSpPr>
          <p:cNvPr id="13318" name="Text Box 6"/>
          <p:cNvSpPr txBox="1">
            <a:spLocks noChangeArrowheads="1"/>
          </p:cNvSpPr>
          <p:nvPr/>
        </p:nvSpPr>
        <p:spPr bwMode="auto">
          <a:xfrm>
            <a:off x="2411413" y="4941888"/>
            <a:ext cx="30972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ahoma" pitchFamily="34" charset="0"/>
                <a:cs typeface="Arial" charset="0"/>
              </a:defRPr>
            </a:lvl9pPr>
          </a:lstStyle>
          <a:p>
            <a:pPr eaLnBrk="1" fontAlgn="base" hangingPunct="1">
              <a:spcBef>
                <a:spcPts val="2000"/>
              </a:spcBef>
              <a:spcAft>
                <a:spcPct val="0"/>
              </a:spcAft>
            </a:pPr>
            <a:r>
              <a:rPr lang="ru-RU" sz="3200" b="1">
                <a:solidFill>
                  <a:srgbClr val="000000"/>
                </a:solidFill>
                <a:latin typeface="Times New Roman" pitchFamily="18" charset="0"/>
              </a:rPr>
              <a:t>Ответ: 2. НЕТ</a:t>
            </a:r>
          </a:p>
        </p:txBody>
      </p:sp>
      <p:graphicFrame>
        <p:nvGraphicFramePr>
          <p:cNvPr id="9221" name="Object 3"/>
          <p:cNvGraphicFramePr>
            <a:graphicFrameLocks noChangeAspect="1"/>
          </p:cNvGraphicFramePr>
          <p:nvPr/>
        </p:nvGraphicFramePr>
        <p:xfrm>
          <a:off x="1643063" y="3143250"/>
          <a:ext cx="2020887" cy="530225"/>
        </p:xfrm>
        <a:graphic>
          <a:graphicData uri="http://schemas.openxmlformats.org/presentationml/2006/ole">
            <mc:AlternateContent xmlns:mc="http://schemas.openxmlformats.org/markup-compatibility/2006">
              <mc:Choice xmlns:v="urn:schemas-microsoft-com:vml" Requires="v">
                <p:oleObj spid="_x0000_s6146" name="Формула" r:id="rId4" imgW="774364" imgH="203112" progId="Equation.3">
                  <p:embed/>
                </p:oleObj>
              </mc:Choice>
              <mc:Fallback>
                <p:oleObj name="Формула" r:id="rId4" imgW="774364"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63" y="3143250"/>
                        <a:ext cx="2020887" cy="530225"/>
                      </a:xfrm>
                      <a:prstGeom prst="rect">
                        <a:avLst/>
                      </a:prstGeom>
                      <a:noFill/>
                      <a:ln>
                        <a:noFill/>
                      </a:ln>
                      <a:effectLst/>
                      <a:extLst>
                        <a:ext uri="{909E8E84-426E-40DD-AFC4-6F175D3DCCD1}">
                          <a14:hiddenFill xmlns:a14="http://schemas.microsoft.com/office/drawing/2010/main">
                            <a:solidFill>
                              <a:srgbClr val="F07F0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oleObj>
              </mc:Fallback>
            </mc:AlternateContent>
          </a:graphicData>
        </a:graphic>
      </p:graphicFrame>
      <p:graphicFrame>
        <p:nvGraphicFramePr>
          <p:cNvPr id="9222" name="Object 5"/>
          <p:cNvGraphicFramePr>
            <a:graphicFrameLocks noChangeAspect="1"/>
          </p:cNvGraphicFramePr>
          <p:nvPr/>
        </p:nvGraphicFramePr>
        <p:xfrm>
          <a:off x="5429250" y="3143250"/>
          <a:ext cx="2262188" cy="542925"/>
        </p:xfrm>
        <a:graphic>
          <a:graphicData uri="http://schemas.openxmlformats.org/presentationml/2006/ole">
            <mc:AlternateContent xmlns:mc="http://schemas.openxmlformats.org/markup-compatibility/2006">
              <mc:Choice xmlns:v="urn:schemas-microsoft-com:vml" Requires="v">
                <p:oleObj spid="_x0000_s6147" name="Формула" r:id="rId6" imgW="952087" imgH="228501" progId="Equation.3">
                  <p:embed/>
                </p:oleObj>
              </mc:Choice>
              <mc:Fallback>
                <p:oleObj name="Формула" r:id="rId6" imgW="952087"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0" y="3143250"/>
                        <a:ext cx="2262188" cy="542925"/>
                      </a:xfrm>
                      <a:prstGeom prst="rect">
                        <a:avLst/>
                      </a:prstGeom>
                      <a:noFill/>
                      <a:ln>
                        <a:noFill/>
                      </a:ln>
                      <a:effectLst/>
                      <a:extLst>
                        <a:ext uri="{909E8E84-426E-40DD-AFC4-6F175D3DCCD1}">
                          <a14:hiddenFill xmlns:a14="http://schemas.microsoft.com/office/drawing/2010/main">
                            <a:solidFill>
                              <a:srgbClr val="F07F0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oleObj>
              </mc:Fallback>
            </mc:AlternateContent>
          </a:graphicData>
        </a:graphic>
      </p:graphicFrame>
    </p:spTree>
    <p:extLst>
      <p:ext uri="{BB962C8B-B14F-4D97-AF65-F5344CB8AC3E}">
        <p14:creationId xmlns:p14="http://schemas.microsoft.com/office/powerpoint/2010/main" val="14617642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800" decel="100000"/>
                                        <p:tgtEl>
                                          <p:spTgt spid="13318"/>
                                        </p:tgtEl>
                                      </p:cBhvr>
                                    </p:animEffect>
                                    <p:anim calcmode="lin" valueType="num">
                                      <p:cBhvr>
                                        <p:cTn id="8" dur="800" decel="100000" fill="hold"/>
                                        <p:tgtEl>
                                          <p:spTgt spid="13318"/>
                                        </p:tgtEl>
                                        <p:attrNameLst>
                                          <p:attrName>style.rotation</p:attrName>
                                        </p:attrNameLst>
                                      </p:cBhvr>
                                      <p:tavLst>
                                        <p:tav tm="0">
                                          <p:val>
                                            <p:fltVal val="-90"/>
                                          </p:val>
                                        </p:tav>
                                        <p:tav tm="100000">
                                          <p:val>
                                            <p:fltVal val="0"/>
                                          </p:val>
                                        </p:tav>
                                      </p:tavLst>
                                    </p:anim>
                                    <p:anim calcmode="lin" valueType="num">
                                      <p:cBhvr>
                                        <p:cTn id="9" dur="800" decel="100000" fill="hold"/>
                                        <p:tgtEl>
                                          <p:spTgt spid="13318"/>
                                        </p:tgtEl>
                                        <p:attrNameLst>
                                          <p:attrName>ppt_x</p:attrName>
                                        </p:attrNameLst>
                                      </p:cBhvr>
                                      <p:tavLst>
                                        <p:tav tm="0">
                                          <p:val>
                                            <p:strVal val="#ppt_x+0.4"/>
                                          </p:val>
                                        </p:tav>
                                        <p:tav tm="100000">
                                          <p:val>
                                            <p:strVal val="#ppt_x-0.05"/>
                                          </p:val>
                                        </p:tav>
                                      </p:tavLst>
                                    </p:anim>
                                    <p:anim calcmode="lin" valueType="num">
                                      <p:cBhvr>
                                        <p:cTn id="10" dur="800" decel="100000" fill="hold"/>
                                        <p:tgtEl>
                                          <p:spTgt spid="133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81000"/>
            <a:ext cx="8229600" cy="1011238"/>
          </a:xfrm>
        </p:spPr>
        <p:txBody>
          <a:bodyPr/>
          <a:lstStyle/>
          <a:p>
            <a:pPr eaLnBrk="1" hangingPunct="1">
              <a:defRPr/>
            </a:pPr>
            <a:r>
              <a:rPr lang="ru-RU" smtClean="0">
                <a:solidFill>
                  <a:srgbClr val="00FF00"/>
                </a:solidFill>
              </a:rPr>
              <a:t>Диктант</a:t>
            </a:r>
          </a:p>
        </p:txBody>
      </p:sp>
      <p:sp>
        <p:nvSpPr>
          <p:cNvPr id="37891" name="Rectangle 3"/>
          <p:cNvSpPr>
            <a:spLocks noGrp="1" noChangeArrowheads="1"/>
          </p:cNvSpPr>
          <p:nvPr>
            <p:ph type="body" idx="1"/>
          </p:nvPr>
        </p:nvSpPr>
        <p:spPr>
          <a:xfrm>
            <a:off x="179388" y="1412875"/>
            <a:ext cx="8507412" cy="4683125"/>
          </a:xfrm>
        </p:spPr>
        <p:txBody>
          <a:bodyPr/>
          <a:lstStyle/>
          <a:p>
            <a:pPr eaLnBrk="1" hangingPunct="1">
              <a:lnSpc>
                <a:spcPct val="80000"/>
              </a:lnSpc>
              <a:defRPr/>
            </a:pPr>
            <a:r>
              <a:rPr lang="ru-RU" sz="1800" smtClean="0"/>
              <a:t>1. Логарифмическая функция </a:t>
            </a:r>
            <a:r>
              <a:rPr lang="ru-RU" sz="1800" i="1" smtClean="0"/>
              <a:t>у</a:t>
            </a:r>
            <a:r>
              <a:rPr lang="ru-RU" sz="1800" smtClean="0"/>
              <a:t> = log</a:t>
            </a:r>
            <a:r>
              <a:rPr lang="ru-RU" sz="1800" i="1" smtClean="0"/>
              <a:t>ax</a:t>
            </a:r>
            <a:r>
              <a:rPr lang="ru-RU" sz="1800" smtClean="0"/>
              <a:t> определена при любом </a:t>
            </a:r>
            <a:r>
              <a:rPr lang="ru-RU" sz="1800" i="1" smtClean="0"/>
              <a:t>х</a:t>
            </a:r>
            <a:r>
              <a:rPr lang="ru-RU" sz="1800" smtClean="0"/>
              <a:t/>
            </a:r>
            <a:br>
              <a:rPr lang="ru-RU" sz="1800" smtClean="0"/>
            </a:br>
            <a:r>
              <a:rPr lang="ru-RU" sz="1800" smtClean="0"/>
              <a:t>2. Функция </a:t>
            </a:r>
            <a:r>
              <a:rPr lang="ru-RU" sz="1800" i="1" smtClean="0"/>
              <a:t>у</a:t>
            </a:r>
            <a:r>
              <a:rPr lang="ru-RU" sz="1800" smtClean="0"/>
              <a:t> = log</a:t>
            </a:r>
            <a:r>
              <a:rPr lang="ru-RU" sz="1800" i="1" smtClean="0"/>
              <a:t>ax</a:t>
            </a:r>
            <a:r>
              <a:rPr lang="ru-RU" sz="1800" smtClean="0"/>
              <a:t>  определена при </a:t>
            </a:r>
            <a:r>
              <a:rPr lang="ru-RU" sz="1800" i="1" smtClean="0"/>
              <a:t>а</a:t>
            </a:r>
            <a:r>
              <a:rPr lang="ru-RU" sz="1800" smtClean="0"/>
              <a:t> &gt; 0, </a:t>
            </a:r>
            <a:r>
              <a:rPr lang="ru-RU" sz="1800" i="1" smtClean="0"/>
              <a:t>а</a:t>
            </a:r>
            <a:r>
              <a:rPr lang="ru-RU" sz="1800" smtClean="0"/>
              <a:t> =/= 1, </a:t>
            </a:r>
            <a:r>
              <a:rPr lang="ru-RU" sz="1800" i="1" smtClean="0"/>
              <a:t>х</a:t>
            </a:r>
            <a:r>
              <a:rPr lang="ru-RU" sz="1800" smtClean="0"/>
              <a:t> &gt; 0.</a:t>
            </a:r>
            <a:br>
              <a:rPr lang="ru-RU" sz="1800" smtClean="0"/>
            </a:br>
            <a:r>
              <a:rPr lang="ru-RU" sz="1800" smtClean="0"/>
              <a:t>3. Областью определения логарифмической функции является множество действительных чисел.</a:t>
            </a:r>
            <a:br>
              <a:rPr lang="ru-RU" sz="1800" smtClean="0"/>
            </a:br>
            <a:r>
              <a:rPr lang="ru-RU" sz="1800" smtClean="0"/>
              <a:t>4. Областью значений логарифмической функции является множество действительных чисел.</a:t>
            </a:r>
            <a:br>
              <a:rPr lang="ru-RU" sz="1800" smtClean="0"/>
            </a:br>
            <a:r>
              <a:rPr lang="ru-RU" sz="1800" smtClean="0"/>
              <a:t>5. Логарифмическая функция – четная.</a:t>
            </a:r>
            <a:br>
              <a:rPr lang="ru-RU" sz="1800" smtClean="0"/>
            </a:br>
            <a:r>
              <a:rPr lang="ru-RU" sz="1800" smtClean="0"/>
              <a:t>6. Логарифмическая функция – нечетная.</a:t>
            </a:r>
            <a:br>
              <a:rPr lang="ru-RU" sz="1800" smtClean="0"/>
            </a:br>
            <a:r>
              <a:rPr lang="ru-RU" sz="1800" smtClean="0"/>
              <a:t>7. Функция </a:t>
            </a:r>
            <a:r>
              <a:rPr lang="ru-RU" sz="1800" i="1" smtClean="0"/>
              <a:t>у</a:t>
            </a:r>
            <a:r>
              <a:rPr lang="ru-RU" sz="1800" smtClean="0"/>
              <a:t> = log</a:t>
            </a:r>
            <a:r>
              <a:rPr lang="ru-RU" sz="1800" i="1" smtClean="0"/>
              <a:t>ax</a:t>
            </a:r>
            <a:r>
              <a:rPr lang="ru-RU" sz="1800" smtClean="0"/>
              <a:t> – возрастающая при </a:t>
            </a:r>
            <a:r>
              <a:rPr lang="ru-RU" sz="1800" i="1" smtClean="0"/>
              <a:t>а</a:t>
            </a:r>
            <a:r>
              <a:rPr lang="ru-RU" sz="1800" smtClean="0"/>
              <a:t> &gt;1.</a:t>
            </a:r>
            <a:br>
              <a:rPr lang="ru-RU" sz="1800" smtClean="0"/>
            </a:br>
            <a:r>
              <a:rPr lang="ru-RU" sz="1800" smtClean="0"/>
              <a:t>8. Функция </a:t>
            </a:r>
            <a:r>
              <a:rPr lang="ru-RU" sz="1800" i="1" smtClean="0"/>
              <a:t>у</a:t>
            </a:r>
            <a:r>
              <a:rPr lang="ru-RU" sz="1800" smtClean="0"/>
              <a:t> = log</a:t>
            </a:r>
            <a:r>
              <a:rPr lang="ru-RU" sz="1800" i="1" smtClean="0"/>
              <a:t>ax</a:t>
            </a:r>
            <a:r>
              <a:rPr lang="ru-RU" sz="1800" smtClean="0"/>
              <a:t> при положительном, но меньшем единицы основании, – возрастающая.</a:t>
            </a:r>
            <a:br>
              <a:rPr lang="ru-RU" sz="1800" smtClean="0"/>
            </a:br>
            <a:r>
              <a:rPr lang="ru-RU" sz="1800" smtClean="0"/>
              <a:t>9. Логарифмическая функция имеет экстремум в точке (1; 0).</a:t>
            </a:r>
            <a:br>
              <a:rPr lang="ru-RU" sz="1800" smtClean="0"/>
            </a:br>
            <a:r>
              <a:rPr lang="ru-RU" sz="1800" smtClean="0"/>
              <a:t>10. График функции </a:t>
            </a:r>
            <a:r>
              <a:rPr lang="ru-RU" sz="1800" i="1" smtClean="0"/>
              <a:t>у</a:t>
            </a:r>
            <a:r>
              <a:rPr lang="ru-RU" sz="1800" smtClean="0"/>
              <a:t> = log</a:t>
            </a:r>
            <a:r>
              <a:rPr lang="ru-RU" sz="1800" i="1" smtClean="0"/>
              <a:t>ax</a:t>
            </a:r>
            <a:r>
              <a:rPr lang="ru-RU" sz="1800" smtClean="0"/>
              <a:t> пересекается с осью ОХ.</a:t>
            </a:r>
            <a:br>
              <a:rPr lang="ru-RU" sz="1800" smtClean="0"/>
            </a:br>
            <a:r>
              <a:rPr lang="ru-RU" sz="1800" smtClean="0"/>
              <a:t>11. График логарифмической функции находится в верхней полуплоскости.</a:t>
            </a:r>
            <a:br>
              <a:rPr lang="ru-RU" sz="1800" smtClean="0"/>
            </a:br>
            <a:r>
              <a:rPr lang="ru-RU" sz="1800" smtClean="0"/>
              <a:t>12. График логарифмической функции симметричен относительно ОХ.</a:t>
            </a:r>
            <a:br>
              <a:rPr lang="ru-RU" sz="1800" smtClean="0"/>
            </a:br>
            <a:r>
              <a:rPr lang="ru-RU" sz="1800" smtClean="0"/>
              <a:t>13. График логарифмической функции пересекает ОХ в точке (1; 0).</a:t>
            </a:r>
            <a:br>
              <a:rPr lang="ru-RU" sz="1800" smtClean="0"/>
            </a:br>
            <a:r>
              <a:rPr lang="ru-RU" sz="1800" smtClean="0"/>
              <a:t>14. График логарифмической функции находится в 1 и 4 четвертях.</a:t>
            </a:r>
            <a:br>
              <a:rPr lang="ru-RU" sz="1800" smtClean="0"/>
            </a:br>
            <a:r>
              <a:rPr lang="ru-RU" sz="1800" smtClean="0"/>
              <a:t>15. Существует логарифм отрицательного числа.</a:t>
            </a:r>
            <a:br>
              <a:rPr lang="ru-RU" sz="1800" smtClean="0"/>
            </a:br>
            <a:r>
              <a:rPr lang="ru-RU" sz="1800" smtClean="0"/>
              <a:t>16. Существует логарифм дробного положительного числа.</a:t>
            </a:r>
            <a:br>
              <a:rPr lang="ru-RU" sz="1800" smtClean="0"/>
            </a:br>
            <a:r>
              <a:rPr lang="ru-RU" sz="1800" smtClean="0"/>
              <a:t>17. График логарифмической функции проходит через точку (0; 0). </a:t>
            </a:r>
          </a:p>
        </p:txBody>
      </p:sp>
    </p:spTree>
    <p:extLst>
      <p:ext uri="{BB962C8B-B14F-4D97-AF65-F5344CB8AC3E}">
        <p14:creationId xmlns:p14="http://schemas.microsoft.com/office/powerpoint/2010/main" val="1446854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1011238"/>
          </a:xfrm>
        </p:spPr>
        <p:txBody>
          <a:bodyPr/>
          <a:lstStyle/>
          <a:p>
            <a:pPr eaLnBrk="1" hangingPunct="1">
              <a:defRPr/>
            </a:pPr>
            <a:r>
              <a:rPr lang="ru-RU" smtClean="0">
                <a:solidFill>
                  <a:srgbClr val="00FF00"/>
                </a:solidFill>
              </a:rPr>
              <a:t>Проверка диктанта</a:t>
            </a:r>
          </a:p>
        </p:txBody>
      </p:sp>
      <p:sp>
        <p:nvSpPr>
          <p:cNvPr id="38915" name="Rectangle 3"/>
          <p:cNvSpPr>
            <a:spLocks noGrp="1" noChangeArrowheads="1"/>
          </p:cNvSpPr>
          <p:nvPr>
            <p:ph type="body" idx="1"/>
          </p:nvPr>
        </p:nvSpPr>
        <p:spPr>
          <a:xfrm>
            <a:off x="179388" y="1412875"/>
            <a:ext cx="8507412" cy="4683125"/>
          </a:xfrm>
        </p:spPr>
        <p:txBody>
          <a:bodyPr/>
          <a:lstStyle/>
          <a:p>
            <a:pPr eaLnBrk="1" hangingPunct="1">
              <a:lnSpc>
                <a:spcPct val="80000"/>
              </a:lnSpc>
              <a:defRPr/>
            </a:pPr>
            <a:r>
              <a:rPr lang="ru-RU" sz="1800" smtClean="0"/>
              <a:t>1.  -</a:t>
            </a:r>
          </a:p>
          <a:p>
            <a:pPr eaLnBrk="1" hangingPunct="1">
              <a:lnSpc>
                <a:spcPct val="80000"/>
              </a:lnSpc>
              <a:defRPr/>
            </a:pPr>
            <a:r>
              <a:rPr lang="ru-RU" sz="1800" smtClean="0"/>
              <a:t>2. +</a:t>
            </a:r>
          </a:p>
          <a:p>
            <a:pPr eaLnBrk="1" hangingPunct="1">
              <a:lnSpc>
                <a:spcPct val="80000"/>
              </a:lnSpc>
              <a:defRPr/>
            </a:pPr>
            <a:r>
              <a:rPr lang="ru-RU" sz="1800" smtClean="0"/>
              <a:t>3. –</a:t>
            </a:r>
          </a:p>
          <a:p>
            <a:pPr eaLnBrk="1" hangingPunct="1">
              <a:lnSpc>
                <a:spcPct val="80000"/>
              </a:lnSpc>
              <a:defRPr/>
            </a:pPr>
            <a:r>
              <a:rPr lang="ru-RU" sz="1800" smtClean="0"/>
              <a:t>4. +</a:t>
            </a:r>
          </a:p>
          <a:p>
            <a:pPr eaLnBrk="1" hangingPunct="1">
              <a:lnSpc>
                <a:spcPct val="80000"/>
              </a:lnSpc>
              <a:defRPr/>
            </a:pPr>
            <a:r>
              <a:rPr lang="ru-RU" sz="1800" smtClean="0"/>
              <a:t>5. -</a:t>
            </a:r>
          </a:p>
          <a:p>
            <a:pPr eaLnBrk="1" hangingPunct="1">
              <a:lnSpc>
                <a:spcPct val="80000"/>
              </a:lnSpc>
              <a:defRPr/>
            </a:pPr>
            <a:r>
              <a:rPr lang="ru-RU" sz="1800" smtClean="0"/>
              <a:t>6. -</a:t>
            </a:r>
          </a:p>
          <a:p>
            <a:pPr eaLnBrk="1" hangingPunct="1">
              <a:lnSpc>
                <a:spcPct val="80000"/>
              </a:lnSpc>
              <a:defRPr/>
            </a:pPr>
            <a:r>
              <a:rPr lang="ru-RU" sz="1800" smtClean="0"/>
              <a:t>7. +</a:t>
            </a:r>
          </a:p>
          <a:p>
            <a:pPr eaLnBrk="1" hangingPunct="1">
              <a:lnSpc>
                <a:spcPct val="80000"/>
              </a:lnSpc>
              <a:defRPr/>
            </a:pPr>
            <a:r>
              <a:rPr lang="ru-RU" sz="1800" smtClean="0"/>
              <a:t>8. -</a:t>
            </a:r>
          </a:p>
          <a:p>
            <a:pPr eaLnBrk="1" hangingPunct="1">
              <a:lnSpc>
                <a:spcPct val="80000"/>
              </a:lnSpc>
              <a:defRPr/>
            </a:pPr>
            <a:r>
              <a:rPr lang="ru-RU" sz="1800" smtClean="0"/>
              <a:t>9. -</a:t>
            </a:r>
          </a:p>
          <a:p>
            <a:pPr eaLnBrk="1" hangingPunct="1">
              <a:lnSpc>
                <a:spcPct val="80000"/>
              </a:lnSpc>
              <a:defRPr/>
            </a:pPr>
            <a:r>
              <a:rPr lang="ru-RU" sz="1800" smtClean="0"/>
              <a:t>10. +</a:t>
            </a:r>
          </a:p>
          <a:p>
            <a:pPr eaLnBrk="1" hangingPunct="1">
              <a:lnSpc>
                <a:spcPct val="80000"/>
              </a:lnSpc>
              <a:defRPr/>
            </a:pPr>
            <a:r>
              <a:rPr lang="ru-RU" sz="1800" smtClean="0"/>
              <a:t>11. -</a:t>
            </a:r>
          </a:p>
          <a:p>
            <a:pPr eaLnBrk="1" hangingPunct="1">
              <a:lnSpc>
                <a:spcPct val="80000"/>
              </a:lnSpc>
              <a:defRPr/>
            </a:pPr>
            <a:r>
              <a:rPr lang="ru-RU" sz="1800" smtClean="0"/>
              <a:t>12. -</a:t>
            </a:r>
          </a:p>
          <a:p>
            <a:pPr eaLnBrk="1" hangingPunct="1">
              <a:lnSpc>
                <a:spcPct val="80000"/>
              </a:lnSpc>
              <a:defRPr/>
            </a:pPr>
            <a:r>
              <a:rPr lang="ru-RU" sz="1800" smtClean="0"/>
              <a:t>13. +</a:t>
            </a:r>
          </a:p>
          <a:p>
            <a:pPr eaLnBrk="1" hangingPunct="1">
              <a:lnSpc>
                <a:spcPct val="80000"/>
              </a:lnSpc>
              <a:defRPr/>
            </a:pPr>
            <a:r>
              <a:rPr lang="ru-RU" sz="1800" smtClean="0"/>
              <a:t>14. +</a:t>
            </a:r>
          </a:p>
          <a:p>
            <a:pPr eaLnBrk="1" hangingPunct="1">
              <a:lnSpc>
                <a:spcPct val="80000"/>
              </a:lnSpc>
              <a:defRPr/>
            </a:pPr>
            <a:r>
              <a:rPr lang="ru-RU" sz="1800" smtClean="0"/>
              <a:t>15. -</a:t>
            </a:r>
          </a:p>
          <a:p>
            <a:pPr eaLnBrk="1" hangingPunct="1">
              <a:lnSpc>
                <a:spcPct val="80000"/>
              </a:lnSpc>
              <a:defRPr/>
            </a:pPr>
            <a:r>
              <a:rPr lang="ru-RU" sz="1800" smtClean="0"/>
              <a:t>16. +</a:t>
            </a:r>
          </a:p>
          <a:p>
            <a:pPr eaLnBrk="1" hangingPunct="1">
              <a:lnSpc>
                <a:spcPct val="80000"/>
              </a:lnSpc>
              <a:defRPr/>
            </a:pPr>
            <a:r>
              <a:rPr lang="ru-RU" sz="1800" smtClean="0"/>
              <a:t>17. -</a:t>
            </a:r>
          </a:p>
          <a:p>
            <a:pPr eaLnBrk="1" hangingPunct="1">
              <a:lnSpc>
                <a:spcPct val="80000"/>
              </a:lnSpc>
              <a:defRPr/>
            </a:pPr>
            <a:endParaRPr lang="ru-RU" sz="1800" smtClean="0"/>
          </a:p>
        </p:txBody>
      </p:sp>
    </p:spTree>
    <p:extLst>
      <p:ext uri="{BB962C8B-B14F-4D97-AF65-F5344CB8AC3E}">
        <p14:creationId xmlns:p14="http://schemas.microsoft.com/office/powerpoint/2010/main" val="3305589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1178</Words>
  <Application>Microsoft Office PowerPoint</Application>
  <PresentationFormat>Экран (4:3)</PresentationFormat>
  <Paragraphs>195</Paragraphs>
  <Slides>42</Slides>
  <Notes>7</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42</vt:i4>
      </vt:variant>
    </vt:vector>
  </HeadingPairs>
  <TitlesOfParts>
    <vt:vector size="47" baseType="lpstr">
      <vt:lpstr>Текстура</vt:lpstr>
      <vt:lpstr>1_Текстура</vt:lpstr>
      <vt:lpstr>2_Текстура</vt:lpstr>
      <vt:lpstr>Формула</vt:lpstr>
      <vt:lpstr>Microsoft Equation 3.0</vt:lpstr>
      <vt:lpstr>Логарифмы. Логарифмическая функция</vt:lpstr>
      <vt:lpstr>Применение свойств логарифмов. Свойства и график логарифмической функции.   Решение примеров из вариантов единого государственного экзамена.   Тест.   Немного истории. Джон Непер и Логарифмы </vt:lpstr>
      <vt:lpstr>Презентация PowerPoint</vt:lpstr>
      <vt:lpstr>ВЫЧИСЛИТЕ ЗНАЧЕНИЕ ВЫРАЖЕНИЯ: (ПРИМЕР ИЗ ДЕМОНСТРАЦИОННОГО ВАРИАНТА ЕГЭ – 2009, часть В) </vt:lpstr>
      <vt:lpstr>РЕШИТЕ ПРИМЕРЫ, ОСНОВЫВАЯСЬ НА СВОЙСТВА ЛОГАРИФМА. ПРИ ОТВЕТЕ ПРОГОВОРИТЕ ЭТИ СВОЙСТВА </vt:lpstr>
      <vt:lpstr>НА ОДНОМ ИЗ РИСУНКОВ ИЗОБРАЖЕН ГРАФИК ФУНКЦИИ У=LOG2Х. УКАЖИТЕ НОМЕР ЭТОГО РИСУНКА. (ПРИМЕР ИЗ ДЕМОНСТРАЦИОННОГО ВАРИАНТА ЕГЭ – 2009) </vt:lpstr>
      <vt:lpstr>СОВПАДАЮТ ЛИ ГРАФИКИ ФУНКЦИЙ?  ОТВЕТ ОБОСНУЙТЕ.</vt:lpstr>
      <vt:lpstr>Диктант</vt:lpstr>
      <vt:lpstr>Проверка диктанта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Логарифмическая «комедия 2&gt;3»</vt:lpstr>
      <vt:lpstr>Логарифмическая «комедия 2&gt;3» Решение: </vt:lpstr>
      <vt:lpstr>Презентация PowerPoint</vt:lpstr>
      <vt:lpstr>Презентация PowerPoint</vt:lpstr>
      <vt:lpstr>Презентация PowerPoint</vt:lpstr>
      <vt:lpstr>ДЖОН НЕПЕР (1550-1617) </vt:lpstr>
      <vt:lpstr>Презентация PowerPoint</vt:lpstr>
      <vt:lpstr>ПАЛОЧКИ НЕПЕРА</vt:lpstr>
      <vt:lpstr>ЛОГАРИФМИЧЕСКАЯ ЛИНЕЙКА </vt:lpstr>
      <vt:lpstr>Логарифмическая спираль </vt:lpstr>
      <vt:lpstr>Путешествие на северо-восток</vt:lpstr>
      <vt:lpstr>Уравнение логарифмической спирали</vt:lpstr>
      <vt:lpstr>Свойства логарифмической спирали</vt:lpstr>
      <vt:lpstr>Свойства логарифмической спирали</vt:lpstr>
      <vt:lpstr>Логарифмическая спираль в природе</vt:lpstr>
      <vt:lpstr>Презентация PowerPoint</vt:lpstr>
      <vt:lpstr> </vt:lpstr>
      <vt:lpstr> </vt:lpstr>
      <vt:lpstr>Презентация PowerPoint</vt:lpstr>
      <vt:lpstr> </vt:lpstr>
      <vt:lpstr>Логарифмы в электроосвещении</vt:lpstr>
      <vt:lpstr>Презентация PowerPoint</vt:lpstr>
      <vt:lpstr>Психофизический закон Вебера-Фехнера</vt:lpstr>
      <vt:lpstr>Презентация PowerPoint</vt:lpstr>
      <vt:lpstr>Б. Слуцкий  «Физики и лирики»</vt:lpstr>
      <vt:lpstr>Презентация PowerPoint</vt:lpstr>
      <vt:lpstr>“ Наука только тогда достигает совершенства, когда ей удается пользоваться математикой”.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Логарифмы. Логарифмическая функция</dc:title>
  <dc:creator>Mama</dc:creator>
  <cp:lastModifiedBy>Mama</cp:lastModifiedBy>
  <cp:revision>1</cp:revision>
  <dcterms:created xsi:type="dcterms:W3CDTF">2013-02-24T18:08:08Z</dcterms:created>
  <dcterms:modified xsi:type="dcterms:W3CDTF">2013-02-24T18:15:17Z</dcterms:modified>
</cp:coreProperties>
</file>