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4641C51-CE71-49EF-B6D5-3A095F260307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70095F-C875-4A90-AFF1-4BD5E9C1131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1C51-CE71-49EF-B6D5-3A095F260307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095F-C875-4A90-AFF1-4BD5E9C113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4641C51-CE71-49EF-B6D5-3A095F260307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970095F-C875-4A90-AFF1-4BD5E9C1131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1C51-CE71-49EF-B6D5-3A095F260307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70095F-C875-4A90-AFF1-4BD5E9C1131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1C51-CE71-49EF-B6D5-3A095F260307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970095F-C875-4A90-AFF1-4BD5E9C1131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4641C51-CE71-49EF-B6D5-3A095F260307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970095F-C875-4A90-AFF1-4BD5E9C1131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4641C51-CE71-49EF-B6D5-3A095F260307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970095F-C875-4A90-AFF1-4BD5E9C1131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1C51-CE71-49EF-B6D5-3A095F260307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70095F-C875-4A90-AFF1-4BD5E9C113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1C51-CE71-49EF-B6D5-3A095F260307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70095F-C875-4A90-AFF1-4BD5E9C113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1C51-CE71-49EF-B6D5-3A095F260307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70095F-C875-4A90-AFF1-4BD5E9C1131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4641C51-CE71-49EF-B6D5-3A095F260307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970095F-C875-4A90-AFF1-4BD5E9C1131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641C51-CE71-49EF-B6D5-3A095F260307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70095F-C875-4A90-AFF1-4BD5E9C1131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0.jpeg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Изменение величин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Найдите модуль чисел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643042" y="1714488"/>
          <a:ext cx="1243021" cy="857256"/>
        </p:xfrm>
        <a:graphic>
          <a:graphicData uri="http://schemas.openxmlformats.org/presentationml/2006/ole">
            <p:oleObj spid="_x0000_s1027" name="Формула" r:id="rId3" imgW="368280" imgH="2538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57488" y="1714488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47</a:t>
            </a:r>
            <a:endParaRPr lang="ru-RU" sz="4800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357818" y="1643050"/>
          <a:ext cx="1714500" cy="857250"/>
        </p:xfrm>
        <a:graphic>
          <a:graphicData uri="http://schemas.openxmlformats.org/presentationml/2006/ole">
            <p:oleObj spid="_x0000_s1028" name="Формула" r:id="rId4" imgW="507960" imgH="2538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072330" y="1571612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2,9</a:t>
            </a:r>
            <a:endParaRPr lang="ru-RU" sz="4800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785918" y="2857496"/>
          <a:ext cx="1585912" cy="857250"/>
        </p:xfrm>
        <a:graphic>
          <a:graphicData uri="http://schemas.openxmlformats.org/presentationml/2006/ole">
            <p:oleObj spid="_x0000_s1029" name="Формула" r:id="rId5" imgW="469800" imgH="2538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28992" y="2857496"/>
            <a:ext cx="1357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0,75</a:t>
            </a:r>
            <a:endParaRPr lang="ru-RU" sz="4800" dirty="0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715008" y="2500306"/>
          <a:ext cx="1628775" cy="1457325"/>
        </p:xfrm>
        <a:graphic>
          <a:graphicData uri="http://schemas.openxmlformats.org/presentationml/2006/ole">
            <p:oleObj spid="_x0000_s1030" name="Формула" r:id="rId6" imgW="482400" imgH="43164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7429520" y="2571744"/>
          <a:ext cx="642942" cy="1245701"/>
        </p:xfrm>
        <a:graphic>
          <a:graphicData uri="http://schemas.openxmlformats.org/presentationml/2006/ole">
            <p:oleObj spid="_x0000_s1031" name="Формула" r:id="rId7" imgW="203040" imgH="39348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285984" y="4071942"/>
          <a:ext cx="2100262" cy="1457325"/>
        </p:xfrm>
        <a:graphic>
          <a:graphicData uri="http://schemas.openxmlformats.org/presentationml/2006/ole">
            <p:oleObj spid="_x0000_s1032" name="Формула" r:id="rId8" imgW="622080" imgH="43164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4500562" y="4071942"/>
          <a:ext cx="1123950" cy="1246188"/>
        </p:xfrm>
        <a:graphic>
          <a:graphicData uri="http://schemas.openxmlformats.org/presentationml/2006/ole">
            <p:oleObj spid="_x0000_s1033" name="Формула" r:id="rId9" imgW="355320" imgH="393480" progId="Equation.3">
              <p:embed/>
            </p:oleObj>
          </a:graphicData>
        </a:graphic>
      </p:graphicFrame>
      <p:pic>
        <p:nvPicPr>
          <p:cNvPr id="18" name="Рисунок 17" descr="iCA7NQLFW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15140" y="3905243"/>
            <a:ext cx="1857388" cy="23812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Сравните числа: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1785926"/>
            <a:ext cx="821537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-298  и  -196         -673 и -637</a:t>
            </a:r>
          </a:p>
          <a:p>
            <a:r>
              <a:rPr lang="ru-RU" sz="4400" b="1" dirty="0" smtClean="0"/>
              <a:t>-6,4   и -18,9         -2,0003  и – 2,03</a:t>
            </a:r>
          </a:p>
          <a:p>
            <a:endParaRPr lang="ru-RU" sz="4400" b="1" dirty="0"/>
          </a:p>
          <a:p>
            <a:r>
              <a:rPr lang="ru-RU" sz="4400" b="1" dirty="0"/>
              <a:t> </a:t>
            </a:r>
            <a:r>
              <a:rPr lang="ru-RU" sz="4400" b="1" dirty="0" smtClean="0"/>
              <a:t>                             и   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286116" y="3571876"/>
          <a:ext cx="928694" cy="1439476"/>
        </p:xfrm>
        <a:graphic>
          <a:graphicData uri="http://schemas.openxmlformats.org/presentationml/2006/ole">
            <p:oleObj spid="_x0000_s2051" name="Формула" r:id="rId3" imgW="253800" imgH="39348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000628" y="3500438"/>
          <a:ext cx="928694" cy="1439006"/>
        </p:xfrm>
        <a:graphic>
          <a:graphicData uri="http://schemas.openxmlformats.org/presentationml/2006/ole">
            <p:oleObj spid="_x0000_s2052" name="Формула" r:id="rId4" imgW="253800" imgH="393480" progId="Equation.3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857356" y="192880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&lt;</a:t>
            </a:r>
            <a:endParaRPr lang="ru-RU" sz="3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15008" y="192880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&lt;</a:t>
            </a:r>
            <a:endParaRPr lang="ru-RU" sz="36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85918" y="264318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&gt;</a:t>
            </a:r>
            <a:endParaRPr lang="ru-RU" sz="36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500826" y="264318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&gt;</a:t>
            </a:r>
            <a:endParaRPr lang="ru-RU" sz="36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357686" y="400050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&gt;</a:t>
            </a:r>
            <a:endParaRPr lang="ru-RU" sz="3600" b="1" dirty="0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313113" y="4929188"/>
          <a:ext cx="1160462" cy="1439862"/>
        </p:xfrm>
        <a:graphic>
          <a:graphicData uri="http://schemas.openxmlformats.org/presentationml/2006/ole">
            <p:oleObj spid="_x0000_s2053" name="Формула" r:id="rId5" imgW="317160" imgH="39348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000628" y="4929198"/>
          <a:ext cx="1160462" cy="1439862"/>
        </p:xfrm>
        <a:graphic>
          <a:graphicData uri="http://schemas.openxmlformats.org/presentationml/2006/ole">
            <p:oleObj spid="_x0000_s2054" name="Формула" r:id="rId6" imgW="317160" imgH="393480" progId="Equation.3">
              <p:embed/>
            </p:oleObj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4429124" y="535782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&gt;</a:t>
            </a:r>
            <a:endParaRPr lang="ru-RU" sz="3600" b="1" dirty="0"/>
          </a:p>
        </p:txBody>
      </p:sp>
      <p:pic>
        <p:nvPicPr>
          <p:cNvPr id="17" name="Рисунок 16" descr="iCA7NQLFW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43768" y="4500570"/>
            <a:ext cx="1337312" cy="17145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883829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Прямая со стрелкой 6"/>
          <p:cNvCxnSpPr/>
          <p:nvPr/>
        </p:nvCxnSpPr>
        <p:spPr>
          <a:xfrm>
            <a:off x="571472" y="3000372"/>
            <a:ext cx="835824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Блок-схема: узел 7"/>
          <p:cNvSpPr/>
          <p:nvPr/>
        </p:nvSpPr>
        <p:spPr>
          <a:xfrm>
            <a:off x="4143372" y="292893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071934" y="314324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0</a:t>
            </a:r>
            <a:endParaRPr lang="ru-RU" sz="2800" b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4714876" y="3000372"/>
            <a:ext cx="142876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5287174" y="2999578"/>
            <a:ext cx="142876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5787240" y="2999578"/>
            <a:ext cx="142876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6358744" y="2999578"/>
            <a:ext cx="142876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6858810" y="2999578"/>
            <a:ext cx="142876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7358876" y="2999578"/>
            <a:ext cx="142876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3572662" y="2999578"/>
            <a:ext cx="142876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3072596" y="2999578"/>
            <a:ext cx="142876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2572530" y="2999578"/>
            <a:ext cx="142876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2047105" y="3018195"/>
            <a:ext cx="142876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1575157" y="3003447"/>
            <a:ext cx="142876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572000" y="314324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1</a:t>
            </a:r>
            <a:endParaRPr lang="ru-RU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428992" y="314324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-1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428992" y="228599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286512" y="307181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3</a:t>
            </a:r>
            <a:endParaRPr lang="ru-RU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286512" y="235743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Х</a:t>
            </a:r>
            <a:endParaRPr lang="ru-RU" sz="2800" b="1" dirty="0"/>
          </a:p>
        </p:txBody>
      </p:sp>
      <p:sp>
        <p:nvSpPr>
          <p:cNvPr id="38" name="Дуга 37"/>
          <p:cNvSpPr/>
          <p:nvPr/>
        </p:nvSpPr>
        <p:spPr>
          <a:xfrm>
            <a:off x="3714744" y="2000240"/>
            <a:ext cx="2714644" cy="428628"/>
          </a:xfrm>
          <a:prstGeom prst="arc">
            <a:avLst>
              <a:gd name="adj1" fmla="val 10737343"/>
              <a:gd name="adj2" fmla="val 21526894"/>
            </a:avLst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428596" y="5500702"/>
            <a:ext cx="835824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Блок-схема: узел 41"/>
          <p:cNvSpPr/>
          <p:nvPr/>
        </p:nvSpPr>
        <p:spPr>
          <a:xfrm>
            <a:off x="4000496" y="542926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3929058" y="564357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0</a:t>
            </a:r>
            <a:endParaRPr lang="ru-RU" sz="2800" b="1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5400000">
            <a:off x="4572000" y="5500702"/>
            <a:ext cx="142876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5144298" y="5499908"/>
            <a:ext cx="142876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5644364" y="5499908"/>
            <a:ext cx="142876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6215868" y="5499908"/>
            <a:ext cx="142876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6715934" y="5499908"/>
            <a:ext cx="142876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7216000" y="5499908"/>
            <a:ext cx="142876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3429786" y="5499908"/>
            <a:ext cx="142876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2929720" y="5499908"/>
            <a:ext cx="142876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2429654" y="5499908"/>
            <a:ext cx="142876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1904229" y="5518525"/>
            <a:ext cx="142876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1432281" y="5503777"/>
            <a:ext cx="142876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214810" y="557214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0,5</a:t>
            </a:r>
            <a:endParaRPr lang="ru-RU" sz="28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3286116" y="557214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-1</a:t>
            </a:r>
            <a:endParaRPr lang="ru-RU" sz="28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4214810" y="485776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2714612" y="557214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-2</a:t>
            </a:r>
            <a:endParaRPr lang="ru-RU" sz="28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2786050" y="478632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У</a:t>
            </a:r>
            <a:endParaRPr lang="ru-RU" sz="2800" b="1" dirty="0"/>
          </a:p>
        </p:txBody>
      </p:sp>
      <p:sp>
        <p:nvSpPr>
          <p:cNvPr id="60" name="Дуга 59"/>
          <p:cNvSpPr/>
          <p:nvPr/>
        </p:nvSpPr>
        <p:spPr>
          <a:xfrm>
            <a:off x="3000364" y="4572008"/>
            <a:ext cx="1357322" cy="428628"/>
          </a:xfrm>
          <a:prstGeom prst="arc">
            <a:avLst>
              <a:gd name="adj1" fmla="val 10737343"/>
              <a:gd name="adj2" fmla="val 21526894"/>
            </a:avLst>
          </a:prstGeom>
          <a:ln w="3175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Блок-схема: узел 60"/>
          <p:cNvSpPr/>
          <p:nvPr/>
        </p:nvSpPr>
        <p:spPr>
          <a:xfrm>
            <a:off x="4288860" y="5453983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8" grpId="0" animBg="1"/>
      <p:bldP spid="58" grpId="0"/>
      <p:bldP spid="59" grpId="0"/>
      <p:bldP spid="6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62</TotalTime>
  <Words>56</Words>
  <Application>Microsoft Office PowerPoint</Application>
  <PresentationFormat>Экран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Обычная</vt:lpstr>
      <vt:lpstr>Microsoft Equation 3.0</vt:lpstr>
      <vt:lpstr>Изменение величин</vt:lpstr>
      <vt:lpstr>1. Найдите модуль чисел</vt:lpstr>
      <vt:lpstr>Сравните числа: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7</cp:revision>
  <dcterms:created xsi:type="dcterms:W3CDTF">2013-02-13T12:57:03Z</dcterms:created>
  <dcterms:modified xsi:type="dcterms:W3CDTF">2013-02-13T13:59:51Z</dcterms:modified>
</cp:coreProperties>
</file>