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8AA9-70CC-465F-AB76-52EA1C63B623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B419-88FE-495A-9A1C-6610148AA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8AA9-70CC-465F-AB76-52EA1C63B623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B419-88FE-495A-9A1C-6610148AA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8AA9-70CC-465F-AB76-52EA1C63B623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B419-88FE-495A-9A1C-6610148AA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8AA9-70CC-465F-AB76-52EA1C63B623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B419-88FE-495A-9A1C-6610148AA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8AA9-70CC-465F-AB76-52EA1C63B623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B419-88FE-495A-9A1C-6610148AA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8AA9-70CC-465F-AB76-52EA1C63B623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B419-88FE-495A-9A1C-6610148AA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8AA9-70CC-465F-AB76-52EA1C63B623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B419-88FE-495A-9A1C-6610148AA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8AA9-70CC-465F-AB76-52EA1C63B623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B419-88FE-495A-9A1C-6610148AA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8AA9-70CC-465F-AB76-52EA1C63B623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B419-88FE-495A-9A1C-6610148AA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8AA9-70CC-465F-AB76-52EA1C63B623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B419-88FE-495A-9A1C-6610148AA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8AA9-70CC-465F-AB76-52EA1C63B623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B419-88FE-495A-9A1C-6610148AA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968AA9-70CC-465F-AB76-52EA1C63B623}" type="datetimeFigureOut">
              <a:rPr lang="ru-RU" smtClean="0"/>
              <a:pPr/>
              <a:t>30.06.2015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A4B419-88FE-495A-9A1C-6610148AA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404664"/>
            <a:ext cx="8496944" cy="6192688"/>
          </a:xfrm>
        </p:spPr>
        <p:txBody>
          <a:bodyPr/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Система  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закаливающих  мероприятий  </a:t>
            </a:r>
            <a:r>
              <a:rPr lang="ru-RU" sz="320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старшей 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группы № 2</a:t>
            </a:r>
            <a:r>
              <a:rPr lang="ru-RU" sz="320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Воспитатель: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Анненкова Г.П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19672" y="295959"/>
            <a:ext cx="5995784" cy="2628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1264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720" y="404664"/>
            <a:ext cx="835292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Система  закаливания  предусматривает  комплекс  мероприятий:</a:t>
            </a:r>
          </a:p>
          <a:p>
            <a:pPr indent="180340" algn="just"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1.Четкая  организация  теплового и воздушного  режима  в группе: </a:t>
            </a:r>
          </a:p>
          <a:p>
            <a:pPr marL="342900" indent="-342900" algn="just">
              <a:spcAft>
                <a:spcPts val="1000"/>
              </a:spcAft>
              <a:buFontTx/>
              <a:buChar char="-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проветривание  через каждые 1,5 часа и по мере необходимости;</a:t>
            </a:r>
          </a:p>
          <a:p>
            <a:pPr marL="342900" indent="-342900" algn="just">
              <a:spcAft>
                <a:spcPts val="1000"/>
              </a:spcAft>
              <a:buFontTx/>
              <a:buChar char="-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Приобретение очистителя  воздуха  с функциями  ионизации  и </a:t>
            </a:r>
          </a:p>
          <a:p>
            <a:r>
              <a:rPr lang="ru-RU" sz="20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ультрофиолетовой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лампой       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pt_sans_narrow"/>
              </a:rPr>
              <a:t>BALLU AP-430F7</a:t>
            </a:r>
            <a:endParaRPr lang="ru-RU" sz="2000" b="0" i="0" dirty="0" smtClean="0">
              <a:solidFill>
                <a:srgbClr val="000000"/>
              </a:solidFill>
              <a:effectLst/>
              <a:latin typeface="pt_sans_narrow"/>
            </a:endParaRPr>
          </a:p>
          <a:p>
            <a:endParaRPr lang="ru-RU" sz="2000" dirty="0">
              <a:solidFill>
                <a:srgbClr val="000000"/>
              </a:solidFill>
              <a:latin typeface="pt_sans_narrow"/>
            </a:endParaRP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pt_sans_narrow"/>
              </a:rPr>
              <a:t>                                                                  </a:t>
            </a:r>
          </a:p>
          <a:p>
            <a:endParaRPr lang="ru-RU" sz="2000" dirty="0">
              <a:solidFill>
                <a:srgbClr val="000000"/>
              </a:solidFill>
              <a:latin typeface="pt_sans_narrow"/>
            </a:endParaRPr>
          </a:p>
          <a:p>
            <a:endParaRPr lang="ru-RU" sz="2000" b="0" i="0" dirty="0" smtClean="0">
              <a:solidFill>
                <a:srgbClr val="000000"/>
              </a:solidFill>
              <a:effectLst/>
              <a:latin typeface="pt_sans_narrow"/>
            </a:endParaRPr>
          </a:p>
          <a:p>
            <a:endParaRPr lang="ru-RU" sz="2000" dirty="0">
              <a:solidFill>
                <a:srgbClr val="000000"/>
              </a:solidFill>
              <a:latin typeface="pt_sans_narrow"/>
            </a:endParaRPr>
          </a:p>
          <a:p>
            <a:endParaRPr lang="ru-RU" sz="2000" b="0" i="0" dirty="0" smtClean="0">
              <a:solidFill>
                <a:srgbClr val="000000"/>
              </a:solidFill>
              <a:effectLst/>
              <a:latin typeface="pt_sans_narrow"/>
            </a:endParaRPr>
          </a:p>
          <a:p>
            <a:endParaRPr lang="ru-RU" sz="2000" dirty="0">
              <a:solidFill>
                <a:srgbClr val="000000"/>
              </a:solidFill>
              <a:latin typeface="pt_sans_narrow"/>
            </a:endParaRPr>
          </a:p>
          <a:p>
            <a:endParaRPr lang="en-US" sz="2000" b="0" i="0" dirty="0" smtClean="0">
              <a:solidFill>
                <a:srgbClr val="000000"/>
              </a:solidFill>
              <a:effectLst/>
              <a:latin typeface="pt_sans_narrow"/>
            </a:endParaRP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endParaRPr lang="ru-RU" sz="20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-приобретение увлажнителя  воздуха  </a:t>
            </a: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0" i="0" dirty="0" smtClean="0">
                <a:effectLst/>
                <a:latin typeface="arial"/>
              </a:rPr>
              <a:t>SUPRA HDS 105 purple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712" y="2780928"/>
            <a:ext cx="3419872" cy="25530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855920" y="2492896"/>
            <a:ext cx="2864728" cy="421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643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48680"/>
            <a:ext cx="7848872" cy="163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2. Проведение гигиенических процедур, улучшающих  местное </a:t>
            </a:r>
            <a:r>
              <a:rPr lang="ru-RU" sz="2000" dirty="0" err="1" smtClean="0">
                <a:effectLst/>
                <a:latin typeface="Times New Roman"/>
                <a:ea typeface="Calibri"/>
                <a:cs typeface="Times New Roman"/>
              </a:rPr>
              <a:t>крово-и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effectLst/>
                <a:latin typeface="Times New Roman"/>
                <a:ea typeface="Calibri"/>
                <a:cs typeface="Times New Roman"/>
              </a:rPr>
              <a:t>лимфообращение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: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- обтирание мокрым (+30ᵒ) полотенцем. Для этого приобрели жесткие льняные полотенца  на  каждого ребенка, тазик, термометр.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4" y="4000504"/>
            <a:ext cx="2627784" cy="1961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2500306"/>
            <a:ext cx="2627784" cy="19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756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836712"/>
            <a:ext cx="80648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3. Для  развития  мелкой   моторики  мышц рук использование  детских  эспандеров.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00298" y="1928802"/>
            <a:ext cx="4220056" cy="317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35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764704"/>
            <a:ext cx="8064896" cy="254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4.Одним  из способов  борьбы  с простудными заболеваниями, утомляемостью, укреплением нервной  системы  является  </a:t>
            </a:r>
            <a:r>
              <a:rPr lang="ru-RU" sz="2000" dirty="0" err="1" smtClean="0">
                <a:effectLst/>
                <a:latin typeface="Times New Roman"/>
                <a:ea typeface="Calibri"/>
                <a:cs typeface="Times New Roman"/>
              </a:rPr>
              <a:t>массажированние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  рефлекторных  зон  стопы. Именно  на стопе  сходятся  проекционные зоны внутренних  органов  и систем  организма: нервной  системы, сердечно – сосудистой, легких, печени, желудка, почек. На стопе  расположено около 70 тысяч  нервных окончаний.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9822" y="3334539"/>
            <a:ext cx="5632388" cy="327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71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437112"/>
            <a:ext cx="81369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- Приобретение деревянных </a:t>
            </a:r>
            <a:r>
              <a:rPr lang="ru-RU" sz="2000" dirty="0" err="1" smtClean="0">
                <a:effectLst/>
                <a:latin typeface="Times New Roman"/>
                <a:ea typeface="Calibri"/>
                <a:cs typeface="Times New Roman"/>
              </a:rPr>
              <a:t>массажеров</a:t>
            </a: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 – счет. Тренируясь на массажерах – счетах  с ребристыми поверхностями, ребенок под тяжестью своего тела перекатывает стопу от пятки до кончиков  пальцев тем самым массажирует фактически все  рефлекторные зоны  стопы.  Техника  массажа  проста: сидя  на стуле можно босыми ногами  катать деревянные ролики  массажера.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28184" y="1308970"/>
            <a:ext cx="2500168" cy="2974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3492" y="2873257"/>
            <a:ext cx="1928769" cy="1556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524" b="949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1643050"/>
            <a:ext cx="1900237" cy="19002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9968" y="696519"/>
            <a:ext cx="2915816" cy="217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54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784976" cy="450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 Массаж  на резиновой  дорожке – массажере:</a:t>
            </a: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 )Ходьба  медленная  с глубоким  перекатыванием стопы,</a:t>
            </a: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Б) Ходьба  на носках,</a:t>
            </a: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В) Ходьба  на наружных  краях стопы,</a:t>
            </a: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Г) Поочередное топтание ногами с высоким подниманием колен,</a:t>
            </a: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Д) Приставные шаги,</a:t>
            </a: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Е) Легкие поскоки.</a:t>
            </a: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  Такие упражнения  способствуют раздражению  рефлексогенных  зон стопы, предупреждая тем самым  болезни  верхних дыхательных путей. Упражнения  проводим с музыкальным сопровождением.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19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496944" cy="318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5. В течение дня  использование дисков «Здоровья». </a:t>
            </a: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Диски очень любят наши дети. Они воспринимают  занятия  на  этом тренажере как увлекательную игру. Этим самым мы создаем развивающую среду для детей.</a:t>
            </a:r>
            <a:endParaRPr lang="ru-RU" sz="2000" dirty="0" smtClean="0">
              <a:effectLst/>
              <a:latin typeface="Calibri"/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Занимаясь на дисках, дети развивают свой вестибулярный аппарат, тренируют  координацию движений,  укрепляют мышцы ног, живота, спины, улучшают кровообращение, увеличивают подвижность  всего позвоночника.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16016" y="3242428"/>
            <a:ext cx="2448272" cy="1476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1520" y="3645024"/>
            <a:ext cx="1662912" cy="3059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15200" y="3658664"/>
            <a:ext cx="2137048" cy="26860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45602" y="4853004"/>
            <a:ext cx="3637372" cy="174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0045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340768"/>
            <a:ext cx="82089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Одна из главных  задач -  добиваться  единства требований  детского сада  и семьи  в решении    задач, направленных  на оздоровление детей.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6125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171</TotalTime>
  <Words>358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     Система  закаливающих  мероприятий   старшей группы № 2   Воспитатель: Анненкова Г.П.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DNA7 X86</cp:lastModifiedBy>
  <cp:revision>14</cp:revision>
  <dcterms:created xsi:type="dcterms:W3CDTF">2013-11-03T12:51:00Z</dcterms:created>
  <dcterms:modified xsi:type="dcterms:W3CDTF">2015-06-30T19:01:14Z</dcterms:modified>
</cp:coreProperties>
</file>