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61" r:id="rId4"/>
    <p:sldId id="260" r:id="rId5"/>
    <p:sldId id="262" r:id="rId6"/>
    <p:sldId id="263" r:id="rId7"/>
    <p:sldId id="270" r:id="rId8"/>
    <p:sldId id="271" r:id="rId9"/>
    <p:sldId id="272" r:id="rId10"/>
    <p:sldId id="275" r:id="rId11"/>
    <p:sldId id="26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37" autoAdjust="0"/>
    <p:restoredTop sz="94660"/>
  </p:normalViewPr>
  <p:slideViewPr>
    <p:cSldViewPr>
      <p:cViewPr varScale="1">
        <p:scale>
          <a:sx n="78" d="100"/>
          <a:sy n="78" d="100"/>
        </p:scale>
        <p:origin x="-21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B6381D-237B-4079-B972-4D47A36B148C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F2B214-E5AD-4B28-BD51-8AF096FC1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3771800"/>
          </a:xfrm>
        </p:spPr>
        <p:txBody>
          <a:bodyPr>
            <a:normAutofit/>
          </a:bodyPr>
          <a:lstStyle/>
          <a:p>
            <a:r>
              <a:rPr lang="ru-RU" b="1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Творчество </a:t>
            </a:r>
            <a:r>
              <a:rPr lang="ru-RU" b="1" i="1" spc="-15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А.С.Пушкина</a:t>
            </a:r>
            <a:r>
              <a:rPr lang="ru-RU" b="1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b="1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Путешествие по сказкам.</a:t>
            </a:r>
            <a:r>
              <a:rPr lang="ru-RU" sz="5400" b="1" i="1" spc="-15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i="1" spc="-15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i="1" spc="-15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i="1" spc="-15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5400" b="1" i="1" spc="-15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357301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Propisi" pitchFamily="2" charset="0"/>
              </a:rPr>
              <a:t>ПП</a:t>
            </a:r>
          </a:p>
          <a:p>
            <a:r>
              <a:rPr lang="ru-RU" sz="2800" b="1" i="1" dirty="0" smtClean="0">
                <a:latin typeface="Propisi" pitchFamily="2" charset="0"/>
              </a:rPr>
              <a:t>Подготовила и провела</a:t>
            </a:r>
          </a:p>
          <a:p>
            <a:r>
              <a:rPr lang="ru-RU" sz="2800" b="1" i="1" dirty="0" err="1" smtClean="0">
                <a:latin typeface="Propisi" pitchFamily="2" charset="0"/>
              </a:rPr>
              <a:t>Цветникова</a:t>
            </a:r>
            <a:r>
              <a:rPr lang="ru-RU" sz="2800" b="1" i="1" dirty="0" smtClean="0">
                <a:latin typeface="Propisi" pitchFamily="2" charset="0"/>
              </a:rPr>
              <a:t> Юлия Анатольевна,</a:t>
            </a:r>
          </a:p>
          <a:p>
            <a:r>
              <a:rPr lang="ru-RU" sz="2800" b="1" i="1" dirty="0" smtClean="0">
                <a:latin typeface="Propisi" pitchFamily="2" charset="0"/>
              </a:rPr>
              <a:t>ГБОУ СОШ № 119 </a:t>
            </a:r>
          </a:p>
          <a:p>
            <a:r>
              <a:rPr lang="ru-RU" sz="2800" b="1" i="1" dirty="0" smtClean="0">
                <a:latin typeface="Propisi" pitchFamily="2" charset="0"/>
              </a:rPr>
              <a:t>Санкт-Петербург,2007</a:t>
            </a:r>
            <a:endParaRPr lang="ru-RU" sz="2800" b="1" i="1" dirty="0">
              <a:latin typeface="Propisi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931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41382">
            <a:off x="282861" y="527180"/>
            <a:ext cx="6937117" cy="995753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Propisi" panose="02000508030000020003" pitchFamily="2" charset="0"/>
              </a:rPr>
              <a:t>И Н С Ц Е Н И Р О В К А</a:t>
            </a:r>
            <a:endParaRPr lang="ru-RU" sz="5400" b="1" i="1" dirty="0">
              <a:solidFill>
                <a:schemeClr val="accent4">
                  <a:lumMod val="75000"/>
                </a:schemeClr>
              </a:solidFill>
              <a:latin typeface="Propisi" panose="0200050803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731">
            <a:off x="6179377" y="3590027"/>
            <a:ext cx="2699302" cy="2168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74240"/>
            <a:ext cx="1495599" cy="1992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8731"/>
            <a:ext cx="2911616" cy="2350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578">
            <a:off x="4265875" y="1227028"/>
            <a:ext cx="1786128" cy="2145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383">
            <a:off x="3374553" y="4674240"/>
            <a:ext cx="2277567" cy="1881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45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3"/>
    </mc:Choice>
    <mc:Fallback>
      <p:transition spd="slow" advTm="7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81815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  <a:t>  1 й бочонок</a:t>
            </a:r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  <a:t>Кому принадлежит волшебное средство?(</a:t>
            </a:r>
            <a:r>
              <a:rPr lang="ru-RU" sz="2800" b="1" dirty="0" err="1" smtClean="0">
                <a:solidFill>
                  <a:srgbClr val="002060"/>
                </a:solidFill>
                <a:latin typeface="Propisi" pitchFamily="2" charset="0"/>
              </a:rPr>
              <a:t>зеркальце,Золотая</a:t>
            </a:r>
            <a:r>
              <a:rPr lang="ru-RU" sz="2800" b="1" dirty="0" smtClean="0">
                <a:solidFill>
                  <a:srgbClr val="002060"/>
                </a:solidFill>
                <a:latin typeface="Propisi" pitchFamily="2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Propisi" pitchFamily="2" charset="0"/>
              </a:rPr>
              <a:t>рыбка,Золотой</a:t>
            </a:r>
            <a:r>
              <a:rPr lang="ru-RU" sz="2800" b="1" dirty="0" smtClean="0">
                <a:solidFill>
                  <a:srgbClr val="002060"/>
                </a:solidFill>
                <a:latin typeface="Propisi" pitchFamily="2" charset="0"/>
              </a:rPr>
              <a:t> Петушок)</a:t>
            </a:r>
            <a:br>
              <a:rPr lang="ru-RU" sz="2800" b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Propisi" pitchFamily="2" charset="0"/>
              </a:rPr>
              <a:t>   </a:t>
            </a:r>
            <a: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  <a:t>2 й бочонок</a:t>
            </a:r>
            <a:b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  <a:t>В кого превратились Лебедь и Князь </a:t>
            </a:r>
            <a:r>
              <a:rPr lang="ru-RU" sz="3200" b="1" dirty="0" err="1" smtClean="0">
                <a:solidFill>
                  <a:srgbClr val="002060"/>
                </a:solidFill>
                <a:latin typeface="Propisi" pitchFamily="2" charset="0"/>
              </a:rPr>
              <a:t>Гвидон</a:t>
            </a:r>
            <a: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  <a:t>?</a:t>
            </a:r>
            <a:b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  <a:t>     </a:t>
            </a:r>
            <a: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  <a:t>3 й бочонок</a:t>
            </a:r>
            <a:b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  <a:t>На каком острове Князь </a:t>
            </a:r>
            <a:r>
              <a:rPr lang="ru-RU" sz="3200" b="1" dirty="0" err="1" smtClean="0">
                <a:solidFill>
                  <a:srgbClr val="002060"/>
                </a:solidFill>
                <a:latin typeface="Propisi" pitchFamily="2" charset="0"/>
              </a:rPr>
              <a:t>Гвидон</a:t>
            </a:r>
            <a: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  <a:t> поселил      </a:t>
            </a:r>
            <a:r>
              <a:rPr lang="ru-RU" sz="3200" b="1" dirty="0" err="1" smtClean="0">
                <a:solidFill>
                  <a:srgbClr val="002060"/>
                </a:solidFill>
                <a:latin typeface="Propisi" pitchFamily="2" charset="0"/>
              </a:rPr>
              <a:t>Белку?Что</a:t>
            </a:r>
            <a: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  <a:t> она умела делать?</a:t>
            </a:r>
            <a:r>
              <a:rPr lang="ru-RU" sz="2800" b="1" dirty="0" smtClean="0">
                <a:solidFill>
                  <a:srgbClr val="002060"/>
                </a:solidFill>
                <a:latin typeface="Propisi" pitchFamily="2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Propisi" pitchFamily="2" charset="0"/>
              </a:rPr>
            </a:br>
            <a:endParaRPr lang="ru-RU" sz="54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pic>
        <p:nvPicPr>
          <p:cNvPr id="4" name="Содержимое 3" descr="1300819380_2_nevsepic_com_u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236296" y="2636912"/>
            <a:ext cx="1437524" cy="1782530"/>
          </a:xfrm>
        </p:spPr>
      </p:pic>
    </p:spTree>
    <p:custDataLst>
      <p:tags r:id="rId1"/>
    </p:custDataLst>
  </p:cSld>
  <p:clrMapOvr>
    <a:masterClrMapping/>
  </p:clrMapOvr>
  <p:transition spd="slow" advTm="15373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70C0"/>
                </a:solidFill>
                <a:latin typeface="Mistral" panose="03090702030407020403" pitchFamily="66" charset="0"/>
              </a:rPr>
              <a:t>ТВОРЧЕСКАЯ МАСТЕРСКАЯ</a:t>
            </a:r>
            <a:endParaRPr lang="ru-RU" sz="8000" b="1" i="1" dirty="0">
              <a:solidFill>
                <a:srgbClr val="0070C0"/>
              </a:solidFill>
              <a:latin typeface="Mistral" panose="03090702030407020403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787">
            <a:off x="4297965" y="3226734"/>
            <a:ext cx="4102752" cy="3255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39440"/>
            <a:ext cx="3377560" cy="27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6"/>
    </mc:Choice>
    <mc:Fallback>
      <p:transition spd="slow" advTm="58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</a:t>
            </a:r>
            <a:b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</a:t>
            </a:r>
            <a:b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Александр Сергеевич</a:t>
            </a:r>
            <a:b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Пушкин</a:t>
            </a:r>
            <a:b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1799-1837гг</a:t>
            </a:r>
            <a:endParaRPr lang="ru-RU" sz="66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Рисунок 2" descr="s6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790855"/>
            <a:ext cx="2140290" cy="2629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2696"/>
            <a:ext cx="3816424" cy="2664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382611"/>
      </p:ext>
    </p:extLst>
  </p:cSld>
  <p:clrMapOvr>
    <a:masterClrMapping/>
  </p:clrMapOvr>
  <p:transition spd="slow" advTm="5968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2823">
            <a:off x="6639082" y="3470345"/>
            <a:ext cx="1957326" cy="2603244"/>
          </a:xfrm>
          <a:prstGeom prst="rect">
            <a:avLst/>
          </a:prstGeom>
        </p:spPr>
      </p:pic>
      <p:pic>
        <p:nvPicPr>
          <p:cNvPr id="4" name="Рисунок 3" descr="0009-007-31stikhotvorenija-posvjascheny-krepostny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2365" y="548680"/>
            <a:ext cx="2967113" cy="2405201"/>
          </a:xfrm>
          <a:prstGeom prst="rect">
            <a:avLst/>
          </a:prstGeom>
        </p:spPr>
      </p:pic>
      <p:pic>
        <p:nvPicPr>
          <p:cNvPr id="6" name="Рисунок 5" descr="0e67e94de3d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3616">
            <a:off x="7087050" y="456645"/>
            <a:ext cx="1763688" cy="2367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13">
            <a:off x="214925" y="2367232"/>
            <a:ext cx="2143718" cy="2067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1745431" cy="2240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96052"/>
            <a:ext cx="1436887" cy="2030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54" y="4077072"/>
            <a:ext cx="2110154" cy="25488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87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_Licej_Istor_Res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60418"/>
            <a:ext cx="3298768" cy="2297551"/>
          </a:xfrm>
          <a:prstGeom prst="rect">
            <a:avLst/>
          </a:prstGeom>
        </p:spPr>
      </p:pic>
      <p:pic>
        <p:nvPicPr>
          <p:cNvPr id="4" name="Рисунок 3" descr="1221358_html_19c1e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138792"/>
            <a:ext cx="2608361" cy="1863115"/>
          </a:xfrm>
          <a:prstGeom prst="rect">
            <a:avLst/>
          </a:prstGeom>
        </p:spPr>
      </p:pic>
      <p:pic>
        <p:nvPicPr>
          <p:cNvPr id="5" name="Рисунок 4" descr="65519697_carskoesel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22467">
            <a:off x="418037" y="4636554"/>
            <a:ext cx="3149730" cy="1818180"/>
          </a:xfrm>
          <a:prstGeom prst="rect">
            <a:avLst/>
          </a:prstGeom>
        </p:spPr>
      </p:pic>
      <p:pic>
        <p:nvPicPr>
          <p:cNvPr id="7" name="Рисунок 6" descr="0015-019-Ekzam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23575">
            <a:off x="812670" y="1267372"/>
            <a:ext cx="2914538" cy="22668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40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5616624"/>
          </a:xfrm>
        </p:spPr>
        <p:txBody>
          <a:bodyPr/>
          <a:lstStyle/>
          <a:p>
            <a:r>
              <a:rPr lang="ru-RU" sz="72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Propisi" pitchFamily="2" charset="0"/>
              </a:rPr>
              <a:t> </a:t>
            </a:r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Propisi" pitchFamily="2" charset="0"/>
              </a:rPr>
              <a:t>Сюжет-</a:t>
            </a: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Propisi" pitchFamily="2" charset="0"/>
              </a:rPr>
              <a:t>совокупность </a:t>
            </a:r>
            <a:r>
              <a:rPr lang="ru-RU" sz="4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Propisi" pitchFamily="2" charset="0"/>
              </a:rPr>
              <a:t>действий,событий,которые</a:t>
            </a: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Propisi" pitchFamily="2" charset="0"/>
              </a:rPr>
              <a:t> раскрывают основное содержание текста</a:t>
            </a:r>
            <a:endParaRPr lang="ru-RU" sz="6600" i="1" dirty="0">
              <a:solidFill>
                <a:schemeClr val="accent6">
                  <a:lumMod val="50000"/>
                </a:schemeClr>
              </a:solidFill>
              <a:effectLst/>
              <a:latin typeface="Propisi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9143999" cy="4896544"/>
          </a:xfrm>
        </p:spPr>
        <p:txBody>
          <a:bodyPr>
            <a:normAutofit/>
          </a:bodyPr>
          <a:lstStyle/>
          <a:p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Propisi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499992" cy="1595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04270"/>
            <a:ext cx="3089920" cy="11803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5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163" y="3789040"/>
            <a:ext cx="3354105" cy="2524590"/>
          </a:xfrm>
          <a:prstGeom prst="rect">
            <a:avLst/>
          </a:prstGeom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8910">
            <a:off x="760404" y="509460"/>
            <a:ext cx="2148776" cy="2583288"/>
          </a:xfrm>
          <a:prstGeom prst="rect">
            <a:avLst/>
          </a:prstGeom>
        </p:spPr>
      </p:pic>
      <p:pic>
        <p:nvPicPr>
          <p:cNvPr id="4" name="Рисунок 3" descr="0017-017-Skazka-o-pope-i-ego-rabotnike-Bal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15734" y="2428868"/>
            <a:ext cx="285751" cy="216959"/>
          </a:xfrm>
          <a:prstGeom prst="rect">
            <a:avLst/>
          </a:prstGeom>
        </p:spPr>
      </p:pic>
      <p:pic>
        <p:nvPicPr>
          <p:cNvPr id="5" name="Рисунок 4" descr="10311291_0_Skazka_o_mertvoy_carevne_i_o_semi_bogatiryah_Aleksandr_Pushk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1751">
            <a:off x="6594949" y="3692417"/>
            <a:ext cx="1974826" cy="2533885"/>
          </a:xfrm>
          <a:prstGeom prst="rect">
            <a:avLst/>
          </a:prstGeom>
        </p:spPr>
      </p:pic>
      <p:pic>
        <p:nvPicPr>
          <p:cNvPr id="6" name="Рисунок 5" descr="k_skazka_o_zare_saltane_rusi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85035">
            <a:off x="6304949" y="723235"/>
            <a:ext cx="1990497" cy="2773758"/>
          </a:xfrm>
          <a:prstGeom prst="rect">
            <a:avLst/>
          </a:prstGeom>
        </p:spPr>
      </p:pic>
      <p:pic>
        <p:nvPicPr>
          <p:cNvPr id="9" name="Рисунок 8" descr="35537_html_m332041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8316" y="1031216"/>
            <a:ext cx="1907367" cy="2326346"/>
          </a:xfrm>
          <a:prstGeom prst="rect">
            <a:avLst/>
          </a:prstGeom>
        </p:spPr>
      </p:pic>
      <p:pic>
        <p:nvPicPr>
          <p:cNvPr id="10" name="Рисунок 9" descr="10049366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827264">
            <a:off x="509349" y="3881152"/>
            <a:ext cx="1924315" cy="23403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43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(г.Пушкин)                Лукоморье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няня                Золотая рыбка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лицей                   </a:t>
            </a:r>
            <a:r>
              <a:rPr lang="ru-RU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Шамаханская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Арина Родионовна                                   царица         Зеркальце                 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Черномор               Лебедь  Царь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Невод                        </a:t>
            </a:r>
            <a:r>
              <a:rPr lang="ru-RU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Дадон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изумруд  ядро  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 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82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«Сказка о золотом петушке»</a:t>
            </a:r>
            <a:b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Князь </a:t>
            </a:r>
            <a:r>
              <a:rPr lang="ru-RU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Гвидон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*Сказка о царе</a:t>
            </a:r>
            <a:b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Салтане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*</a:t>
            </a:r>
            <a:b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Золотой Петушок</a:t>
            </a:r>
            <a:b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Чернавка(прислуга)</a:t>
            </a:r>
            <a:b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Соколко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*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Сказка о мертвой царевне и семи богатырях*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*Сказка о рыбаке и рыбке*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                       *Руслан и Людмила*</a:t>
            </a:r>
            <a:endParaRPr lang="ru-RU" sz="48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9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40056">
            <a:off x="1094556" y="2554017"/>
            <a:ext cx="7626037" cy="199290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Лукоморье-изгиб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моря,морской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изгиб,излучина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реки,лука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реки,кривизна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528392" cy="2346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1128"/>
            <a:ext cx="2842247" cy="2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9"/>
    </mc:Choice>
    <mc:Fallback>
      <p:transition spd="slow" advTm="528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2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1.1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51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       Творчество А.С.Пушкина.         Путешествие по сказкам.  </vt:lpstr>
      <vt:lpstr>         Александр Сергеевич                Пушкин             1799-1837гг</vt:lpstr>
      <vt:lpstr>Презентация PowerPoint</vt:lpstr>
      <vt:lpstr>Презентация PowerPoint</vt:lpstr>
      <vt:lpstr> Сюжет-совокупность действий,событий,которые раскрывают основное содержание текста</vt:lpstr>
      <vt:lpstr>Презентация PowerPoint</vt:lpstr>
      <vt:lpstr>            (г.Пушкин)                Лукоморье    няня                Золотая рыбка     лицей                   Шамаханская     Арина Родионовна                                   царица         Зеркальце                   Черномор               Лебедь  Царь  Невод                        Дадон                 изумруд  ядро                                       </vt:lpstr>
      <vt:lpstr>   «Сказка о золотом петушке» Князь Гвидон *Сказка о царе Салтане* Золотой Петушок Чернавка(прислуга) Соколко *Сказка о мертвой царевне и семи богатырях* *Сказка о рыбаке и рыбке*                                        *Руслан и Людмила*</vt:lpstr>
      <vt:lpstr>      Лукоморье-изгиб моря,морской изгиб,излучина реки,лука реки,кривизна.</vt:lpstr>
      <vt:lpstr>И Н С Ц Е Н И Р О В К А</vt:lpstr>
      <vt:lpstr>  1 й бочонок     Кому принадлежит волшебное средство?(зеркальце,Золотая рыбка,Золотой Петушок)    2 й бочонок   В кого превратились Лебедь и Князь Гвидон?      3 й бочонок   На каком острове Князь Гвидон поселил      Белку?Что она умела делать?  </vt:lpstr>
      <vt:lpstr>ТВОРЧЕСКАЯ МАСТЕРСКАЯ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osa</cp:lastModifiedBy>
  <cp:revision>94</cp:revision>
  <dcterms:created xsi:type="dcterms:W3CDTF">2014-06-06T09:48:02Z</dcterms:created>
  <dcterms:modified xsi:type="dcterms:W3CDTF">2015-06-29T16:18:07Z</dcterms:modified>
</cp:coreProperties>
</file>