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0" r:id="rId3"/>
    <p:sldId id="271" r:id="rId4"/>
    <p:sldId id="272" r:id="rId5"/>
    <p:sldId id="258" r:id="rId6"/>
    <p:sldId id="266" r:id="rId7"/>
    <p:sldId id="267" r:id="rId8"/>
    <p:sldId id="257" r:id="rId9"/>
    <p:sldId id="259" r:id="rId10"/>
    <p:sldId id="273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7379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«Постараюсь всё понять</a:t>
            </a:r>
          </a:p>
          <a:p>
            <a:pPr algn="ctr"/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И внимательно читать» </a:t>
            </a:r>
          </a:p>
        </p:txBody>
      </p:sp>
    </p:spTree>
    <p:extLst>
      <p:ext uri="{BB962C8B-B14F-4D97-AF65-F5344CB8AC3E}">
        <p14:creationId xmlns:p14="http://schemas.microsoft.com/office/powerpoint/2010/main" val="31153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/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Если видишь: на картине</a:t>
            </a:r>
          </a:p>
          <a:p>
            <a:pPr marL="900113"/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Нарисована река,</a:t>
            </a:r>
          </a:p>
          <a:p>
            <a:pPr marL="900113"/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Или ель и белый иней,</a:t>
            </a:r>
          </a:p>
          <a:p>
            <a:pPr marL="900113"/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Или сад и облака,</a:t>
            </a:r>
          </a:p>
          <a:p>
            <a:pPr marL="900113"/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Или снежная равнина,</a:t>
            </a:r>
          </a:p>
          <a:p>
            <a:pPr marL="900113"/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Или поле и шалаш,</a:t>
            </a:r>
          </a:p>
          <a:p>
            <a:pPr marL="900113"/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То подобная картина</a:t>
            </a:r>
          </a:p>
          <a:p>
            <a:pPr marL="900113"/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Называется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4" y="5515483"/>
            <a:ext cx="20441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ейзаж</a:t>
            </a:r>
            <a:endParaRPr lang="ru-RU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32848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 и заходящее солнце</a:t>
            </a:r>
            <a:endParaRPr lang="ru-RU" sz="4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488832" cy="4914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90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851901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Ща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– ща – ща – мы несем домой леща,</a:t>
            </a:r>
          </a:p>
          <a:p>
            <a:pPr marL="68580" indent="0" algn="ctr">
              <a:buNone/>
            </a:pP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Ащ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ащ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ащ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– мы надеемся на плащ.</a:t>
            </a:r>
          </a:p>
          <a:p>
            <a:pPr marL="68580" indent="0" algn="ctr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Щит–щи –шит– птенец в гнезде пищит.</a:t>
            </a:r>
          </a:p>
          <a:p>
            <a:pPr marL="68580" indent="0" algn="ctr">
              <a:buNone/>
            </a:pP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Щик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щик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щик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– ящик, сыщик, выдумщик. </a:t>
            </a:r>
          </a:p>
          <a:p>
            <a:pPr marL="68580" indent="0" algn="ctr">
              <a:buNone/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4851901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 горит в комнате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_______;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чу – чу – чу – молоточком 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_________;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 наступила ________ .</a:t>
            </a:r>
          </a:p>
          <a:p>
            <a:pPr marL="68580" indent="0"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0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«Если  добрый сон приснился-</a:t>
            </a:r>
          </a:p>
          <a:p>
            <a:pPr marL="6858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Утром весело встаю.</a:t>
            </a:r>
          </a:p>
          <a:p>
            <a:pPr marL="6858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Целый день я улыбаюсь,</a:t>
            </a:r>
          </a:p>
          <a:p>
            <a:pPr marL="6858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Звонко песенки пою.</a:t>
            </a:r>
          </a:p>
          <a:p>
            <a:pPr marL="6858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 ещё открыл я, братцы, </a:t>
            </a:r>
          </a:p>
          <a:p>
            <a:pPr marL="6858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Удивительный закон:</a:t>
            </a:r>
          </a:p>
          <a:p>
            <a:pPr marL="6858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Если чаще улыбаться-</a:t>
            </a:r>
          </a:p>
          <a:p>
            <a:pPr marL="6858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То приснится добрый сон!»</a:t>
            </a:r>
          </a:p>
        </p:txBody>
      </p:sp>
    </p:spTree>
    <p:extLst>
      <p:ext uri="{BB962C8B-B14F-4D97-AF65-F5344CB8AC3E}">
        <p14:creationId xmlns:p14="http://schemas.microsoft.com/office/powerpoint/2010/main" val="39446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84416"/>
            <a:ext cx="4896544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9208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продолжалось до тех пора, пока однажды зима не обиделась.</a:t>
            </a:r>
          </a:p>
          <a:p>
            <a:pPr indent="354013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же это такое, - говорит, - всё лето и тело, пора и совесть знать.</a:t>
            </a:r>
          </a:p>
          <a:p>
            <a:pPr indent="354013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зима лето теснить, а куда лету деваться?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949" y="1045185"/>
            <a:ext cx="7724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«Куда лето прячется»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7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9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548680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ему снились счастливые сны. Ему снился солнечный день, ясное небо, снилось, будто путешествует он по земле, глядит на реки, на горы, на города и деревни. Сны были очень приятные.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96872"/>
            <a:ext cx="5311441" cy="3983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9949" y="1045185"/>
            <a:ext cx="7733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«Одуванчик»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548680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мыши ели чёрный хлеб, а чёрные мыши ели белый хлеб. Белый хлеб пекли в чёрной печке, а чёрный хлеб пекли в белой печке. Белая печка стояла в чёрной избе, а чёрная печка стояла в белой избе.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32960"/>
            <a:ext cx="5323989" cy="3992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1045185"/>
            <a:ext cx="8208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«Кот белый – кот чёрный»</a:t>
            </a:r>
            <a:endParaRPr lang="ru-RU" sz="5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Сергуненков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Борис Николаевич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6"/>
          <a:stretch/>
        </p:blipFill>
        <p:spPr>
          <a:xfrm>
            <a:off x="683568" y="1772816"/>
            <a:ext cx="7776864" cy="4283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285728"/>
            <a:ext cx="7024744" cy="1143008"/>
          </a:xfrm>
        </p:spPr>
        <p:txBody>
          <a:bodyPr/>
          <a:lstStyle/>
          <a:p>
            <a:r>
              <a:rPr lang="ru-RU" b="1" dirty="0" smtClean="0"/>
              <a:t>СЛОВАРНАЯ  РАБОТА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428736"/>
            <a:ext cx="8215370" cy="50966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 </a:t>
            </a:r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   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превратился </a:t>
            </a:r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чутился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пейзаж</a:t>
            </a:r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заходящее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уходящее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волновалась  душа. 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</TotalTime>
  <Words>307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Сергуненков Борис Николаевич</vt:lpstr>
      <vt:lpstr>СЛОВАРНАЯ  РАБОТА</vt:lpstr>
      <vt:lpstr>Презентация PowerPoint</vt:lpstr>
      <vt:lpstr>Поэт и заходящее солнце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Сергуненков Борис Николаевич</dc:title>
  <dc:creator>User</dc:creator>
  <cp:lastModifiedBy>Кабинет 10</cp:lastModifiedBy>
  <cp:revision>14</cp:revision>
  <dcterms:created xsi:type="dcterms:W3CDTF">2015-05-07T14:40:42Z</dcterms:created>
  <dcterms:modified xsi:type="dcterms:W3CDTF">2015-05-12T11:48:04Z</dcterms:modified>
</cp:coreProperties>
</file>