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67" r:id="rId4"/>
    <p:sldId id="270" r:id="rId5"/>
    <p:sldId id="280" r:id="rId6"/>
    <p:sldId id="268" r:id="rId7"/>
    <p:sldId id="269" r:id="rId8"/>
    <p:sldId id="261" r:id="rId9"/>
    <p:sldId id="262" r:id="rId10"/>
    <p:sldId id="263" r:id="rId11"/>
    <p:sldId id="258" r:id="rId12"/>
    <p:sldId id="266" r:id="rId13"/>
    <p:sldId id="282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00AF"/>
    <a:srgbClr val="009900"/>
    <a:srgbClr val="FF3B3B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A446-723B-480D-9019-40ADC08D7EEA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577B-F2C1-47BA-B41D-EC5D9D2AF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2009/07/05/562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71472" y="285729"/>
            <a:ext cx="8115328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«…что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есть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красота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И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почему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ее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обожествляют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люди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Сосуд она, в котором пустота,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 Или огонь, мерцающий в сосуде?»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Н. Заболоцкий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Мои документы\к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3143272" cy="288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шар\шар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4392301" cy="55721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5" name="Picture 2" descr="C:\Documents and Settings\Admin\Мои документы\Мои рисунки\img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4222317" cy="557216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ntent(2).jpg"/>
          <p:cNvPicPr>
            <a:picLocks noChangeAspect="1"/>
          </p:cNvPicPr>
          <p:nvPr/>
        </p:nvPicPr>
        <p:blipFill>
          <a:blip r:embed="rId2" cstate="print"/>
          <a:srcRect l="81250"/>
          <a:stretch>
            <a:fillRect/>
          </a:stretch>
        </p:blipFill>
        <p:spPr>
          <a:xfrm flipH="1">
            <a:off x="0" y="0"/>
            <a:ext cx="12858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796908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Nautilus Pompilius" pitchFamily="50" charset="-52"/>
              </a:rPr>
              <a:t>Домашнее задание</a:t>
            </a:r>
            <a:endParaRPr lang="ru-RU" sz="3600" b="1" i="1" dirty="0">
              <a:solidFill>
                <a:srgbClr val="FF0000"/>
              </a:solidFill>
              <a:latin typeface="Nautilus Pompilius" pitchFamily="50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500166" y="1600200"/>
            <a:ext cx="7286676" cy="4925144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в «Сведениях о писателях» статью о В. Драгунском.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Путешествие красного воздушного шарика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Иванов.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http://www.litprichal.ru/work/139575/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о волшебно шарике </a:t>
            </a:r>
          </a:p>
          <a:p>
            <a:pPr>
              <a:buNone/>
            </a:pPr>
            <a:r>
              <a:rPr lang="ru-RU" u="sng" dirty="0" smtClean="0">
                <a:hlinkClick r:id="rId3"/>
              </a:rPr>
              <a:t>     http://www.stihi.ru/2009/07/05/5621</a:t>
            </a:r>
            <a:endParaRPr lang="ru-RU" u="sng" dirty="0" smtClean="0"/>
          </a:p>
          <a:p>
            <a:pPr>
              <a:buNone/>
            </a:pPr>
            <a:endParaRPr lang="ru-RU" dirty="0">
              <a:solidFill>
                <a:srgbClr val="0070C0"/>
              </a:solidFill>
              <a:latin typeface="Nautilus Pompilius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71472" y="285729"/>
            <a:ext cx="8115328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«…что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есть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красота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И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почему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ее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обожествляют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люди</a:t>
            </a: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Сосуд она, в котором пустота,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 Или огонь, мерцающий в сосуде?»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Н. Заболоцкий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Мои документы\к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3143272" cy="288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ntent.jpg"/>
          <p:cNvPicPr>
            <a:picLocks noChangeAspect="1"/>
          </p:cNvPicPr>
          <p:nvPr/>
        </p:nvPicPr>
        <p:blipFill>
          <a:blip r:embed="rId2" cstate="print"/>
          <a:srcRect t="8333" b="16666"/>
          <a:stretch>
            <a:fillRect/>
          </a:stretch>
        </p:blipFill>
        <p:spPr>
          <a:xfrm>
            <a:off x="64" y="0"/>
            <a:ext cx="9143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00166" y="735362"/>
            <a:ext cx="6286544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 фразу: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«Сегодня на уроке …»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сегодня я узнал…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самым сложным для меня было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трудно…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дал мне для жизни…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почувствовал, что…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смог…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попробую…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меня было удивительным узнать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стал лучше понимать …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357298"/>
            <a:ext cx="8115328" cy="5168046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 Драгунский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Красный шарик в синем небе»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Поход в «Музейный Дом»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Валерий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Ватенин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«Голуби в небе».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357298"/>
            <a:ext cx="8115328" cy="5168046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Учимся у поэтов и художников видеть красоту природы и красоту человека.</a:t>
            </a:r>
          </a:p>
          <a:p>
            <a:pPr algn="ctr"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 Драгунский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Красный шарик в синем небе»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Поход в «Музейный Дом»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Валерий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Ватенин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«Голуби в небе».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357298"/>
            <a:ext cx="8115328" cy="5168046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предстоит разобраться на уроке?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Определить …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Учиться …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Развивать …</a:t>
            </a:r>
            <a:endParaRPr lang="en-US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ntent.jpg"/>
          <p:cNvPicPr>
            <a:picLocks noChangeAspect="1"/>
          </p:cNvPicPr>
          <p:nvPr/>
        </p:nvPicPr>
        <p:blipFill>
          <a:blip r:embed="rId2" cstate="print"/>
          <a:srcRect t="8333" b="16666"/>
          <a:stretch>
            <a:fillRect/>
          </a:stretch>
        </p:blipFill>
        <p:spPr>
          <a:xfrm>
            <a:off x="64" y="0"/>
            <a:ext cx="9143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dmin\Мои документы\22b51f31814f9183c0988292cdb03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928670"/>
            <a:ext cx="3714776" cy="546123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1357298"/>
            <a:ext cx="2643206" cy="46434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Стратосфера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настил, слой,  слой  атмосферы , располагающийся на  высоте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11 до 50 км.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Атмосфера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 газовая оболочка, окружающая планету Земля.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1270464252_kosmos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5577449" cy="471490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это не простое стихотворение, </a:t>
            </a:r>
          </a:p>
          <a:p>
            <a:pPr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стихотворение, написанное по следующим правилам:</a:t>
            </a:r>
          </a:p>
          <a:p>
            <a:pPr>
              <a:buNone/>
            </a:pPr>
            <a:r>
              <a:rPr lang="ru-RU" sz="3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строка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одно существительное, выражающее главную тему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cинквейна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строка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два прилагательных, выражающих главную мысль.</a:t>
            </a:r>
          </a:p>
          <a:p>
            <a:pPr>
              <a:buNone/>
            </a:pPr>
            <a:r>
              <a:rPr lang="ru-RU" sz="3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строка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три глагола, описывающие действия в рамках темы.</a:t>
            </a:r>
          </a:p>
          <a:p>
            <a:pPr>
              <a:buNone/>
            </a:pPr>
            <a:r>
              <a:rPr lang="ru-RU" sz="3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строка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фраза, несущая определенный смысл.</a:t>
            </a:r>
          </a:p>
          <a:p>
            <a:pPr>
              <a:buNone/>
            </a:pPr>
            <a:r>
              <a:rPr lang="ru-RU" sz="3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строка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заключение в форме существительного (ассоциация с первым словом).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357166"/>
            <a:ext cx="2857520" cy="221457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Лучишкин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 улетел.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1926 г. ГТГ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Мои документы\шар\шар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11728" cy="635798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3071834" cy="344011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Валерий 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Ватенин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Голуби в небе</a:t>
            </a:r>
            <a:r>
              <a:rPr lang="ru-RU" sz="4800" b="1" i="1" dirty="0" smtClean="0">
                <a:solidFill>
                  <a:srgbClr val="0070C0"/>
                </a:solidFill>
              </a:rPr>
              <a:t>.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1967 г. 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Частная коллекция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img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8552"/>
            <a:ext cx="4714908" cy="622223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72bd6585e37033920c6ed22c8848fa5507a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124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Стратосфера -    настил, слой,  слой  атмосферы , располагающийся на  высоте  от 11 до 50 км. Атмосфера - газовая оболочка, окружающая планету Земля. </vt:lpstr>
      <vt:lpstr>Алгоритм </vt:lpstr>
      <vt:lpstr>Сергей Лучишкин.  Шар улетел. 1926 г. ГТГ</vt:lpstr>
      <vt:lpstr>Валерий Ватенин.  Голуби в небе. 1967 г.  Частная коллекция</vt:lpstr>
      <vt:lpstr>Слайд 10</vt:lpstr>
      <vt:lpstr>Домашнее задание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Шары. Праздник.</dc:title>
  <dc:subject>шаблон для презентаций</dc:subject>
  <dc:creator>Питинева Антонина</dc:creator>
  <cp:keywords>шаблон для презентаций, шары, праздник</cp:keywords>
  <cp:lastModifiedBy>Admin</cp:lastModifiedBy>
  <cp:revision>30</cp:revision>
  <dcterms:created xsi:type="dcterms:W3CDTF">2014-01-22T17:27:59Z</dcterms:created>
  <dcterms:modified xsi:type="dcterms:W3CDTF">2015-06-29T20:18:44Z</dcterms:modified>
</cp:coreProperties>
</file>