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9812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Работа с предложением и текстом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school219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892" y="2819400"/>
            <a:ext cx="3595107" cy="2947988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57200"/>
            <a:ext cx="7498080" cy="12954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Из данных слов составить предложения. Получившийся текст озаглавить. Выписать из третьего и пятого предложений пары слов (словосочетания).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514600"/>
            <a:ext cx="8229600" cy="3962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err="1" smtClean="0">
                <a:latin typeface="Times New Roman"/>
                <a:cs typeface="Times New Roman"/>
              </a:rPr>
              <a:t>☺</a:t>
            </a:r>
            <a:r>
              <a:rPr lang="ru-RU" sz="2800" b="1" i="1" dirty="0" err="1" smtClean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, было, весело, зоопарк, шумно, и</a:t>
            </a:r>
          </a:p>
          <a:p>
            <a:pPr>
              <a:buNone/>
            </a:pPr>
            <a:r>
              <a:rPr lang="ru-RU" sz="28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☺</a:t>
            </a:r>
            <a:r>
              <a:rPr lang="ru-RU" sz="2800" b="1" i="1" dirty="0" err="1" smtClean="0">
                <a:solidFill>
                  <a:schemeClr val="accent6">
                    <a:lumMod val="50000"/>
                  </a:schemeClr>
                </a:solidFill>
              </a:rPr>
              <a:t>из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, медведь, клетки, выпрашивал, кусочки</a:t>
            </a:r>
          </a:p>
          <a:p>
            <a:pPr>
              <a:buNone/>
            </a:pPr>
            <a:r>
              <a:rPr lang="ru-RU" sz="28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☺</a:t>
            </a:r>
            <a:r>
              <a:rPr lang="ru-RU" sz="2800" b="1" i="1" dirty="0" err="1" smtClean="0">
                <a:solidFill>
                  <a:schemeClr val="accent6">
                    <a:lumMod val="50000"/>
                  </a:schemeClr>
                </a:solidFill>
              </a:rPr>
              <a:t>бегемота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, загнал, в, сторож, домик, метлой</a:t>
            </a:r>
          </a:p>
          <a:p>
            <a:pPr>
              <a:buNone/>
            </a:pPr>
            <a:r>
              <a:rPr lang="ru-RU" sz="28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☺</a:t>
            </a:r>
            <a:r>
              <a:rPr lang="ru-RU" sz="2800" b="1" i="1" dirty="0" err="1" smtClean="0">
                <a:solidFill>
                  <a:schemeClr val="accent6">
                    <a:lumMod val="50000"/>
                  </a:schemeClr>
                </a:solidFill>
              </a:rPr>
              <a:t>топал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, слон, ногой</a:t>
            </a:r>
          </a:p>
          <a:p>
            <a:pPr>
              <a:buNone/>
            </a:pPr>
            <a:r>
              <a:rPr lang="ru-RU" sz="28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☺</a:t>
            </a:r>
            <a:r>
              <a:rPr lang="ru-RU" sz="2800" b="1" i="1" dirty="0" err="1" smtClean="0">
                <a:solidFill>
                  <a:schemeClr val="accent6">
                    <a:lumMod val="50000"/>
                  </a:schemeClr>
                </a:solidFill>
              </a:rPr>
              <a:t>распушил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, хвост, красивый, павлин, свой</a:t>
            </a:r>
          </a:p>
          <a:p>
            <a:pPr>
              <a:buNone/>
            </a:pPr>
            <a:endParaRPr lang="ru-RU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Проверь!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1219200"/>
            <a:ext cx="7772400" cy="50292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 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В зоопарке.</a:t>
            </a:r>
          </a:p>
          <a:p>
            <a:pPr algn="just">
              <a:buNone/>
            </a:pP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          В зоопарке было весело и шумно. Медведь из клетки выпрашивал кусочки. Сторож загнал бегемота в домик метлой. Слон топал ногой. Павлин распушил свой красивый хвост.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C9422"/>
                                      </p:to>
                                    </p:animClr>
                                    <p:animClr clrSpc="rgb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C9422"/>
                                      </p:to>
                                    </p:animClr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C9422"/>
                                      </p:to>
                                    </p:animClr>
                                    <p:animClr clrSpc="rgb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C9422"/>
                                      </p:to>
                                    </p:animClr>
                                    <p:set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C9422"/>
                                      </p:to>
                                    </p:animClr>
                                    <p:animClr clrSpc="rgb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C9422"/>
                                      </p:to>
                                    </p:animClr>
                                    <p:set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Словосочетания (проверь третье предложение)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676400"/>
            <a:ext cx="7790688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Сторож загнал бегемота в домик метлой. (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</a:rPr>
              <a:t>повест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</a:rPr>
              <a:t>невоскл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., распр., 3)</a:t>
            </a:r>
          </a:p>
          <a:p>
            <a:pPr>
              <a:buNone/>
            </a:pPr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загнал (кого?) бегемота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загнал (куда?) в домик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загнал (чем?) метлой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0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1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2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3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0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Словосочетания (проверь пятое предложение)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981200"/>
            <a:ext cx="7790688" cy="4267200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         Павлин распушил свой красивый хвост. (</a:t>
            </a:r>
            <a:r>
              <a:rPr lang="ru-RU" b="1" i="1" dirty="0" err="1" smtClean="0">
                <a:solidFill>
                  <a:srgbClr val="002060"/>
                </a:solidFill>
              </a:rPr>
              <a:t>повест</a:t>
            </a:r>
            <a:r>
              <a:rPr lang="ru-RU" b="1" i="1" dirty="0" smtClean="0">
                <a:solidFill>
                  <a:srgbClr val="002060"/>
                </a:solidFill>
              </a:rPr>
              <a:t>., </a:t>
            </a:r>
            <a:r>
              <a:rPr lang="ru-RU" b="1" i="1" dirty="0" err="1" smtClean="0">
                <a:solidFill>
                  <a:srgbClr val="002060"/>
                </a:solidFill>
              </a:rPr>
              <a:t>невоскл</a:t>
            </a:r>
            <a:r>
              <a:rPr lang="ru-RU" b="1" i="1" dirty="0" smtClean="0">
                <a:solidFill>
                  <a:srgbClr val="002060"/>
                </a:solidFill>
              </a:rPr>
              <a:t>., распр., 3)</a:t>
            </a:r>
          </a:p>
          <a:p>
            <a:pPr>
              <a:buNone/>
            </a:pPr>
            <a:endParaRPr lang="ru-RU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распушил (что?) хвост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хвост (какой?) красивый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хвост (чей?) свой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0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1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2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3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0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189</Words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Работа с предложением и текстом</vt:lpstr>
      <vt:lpstr>Из данных слов составить предложения. Получившийся текст озаглавить. Выписать из третьего и пятого предложений пары слов (словосочетания).</vt:lpstr>
      <vt:lpstr>Проверь!</vt:lpstr>
      <vt:lpstr>Словосочетания (проверь третье предложение)</vt:lpstr>
      <vt:lpstr>Словосочетания (проверь пятое предложение)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данных слов составить предложения. Получившийся текст озаглавить. Выписать из третьего и шестого предложений пары слов (словосочетания).</dc:title>
  <dc:creator>Ольга</dc:creator>
  <cp:lastModifiedBy>Ольга</cp:lastModifiedBy>
  <cp:revision>7</cp:revision>
  <dcterms:created xsi:type="dcterms:W3CDTF">2013-02-13T13:06:01Z</dcterms:created>
  <dcterms:modified xsi:type="dcterms:W3CDTF">2013-02-13T14:05:21Z</dcterms:modified>
</cp:coreProperties>
</file>