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990033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A0D73E-BFFA-4B2D-B18A-6A0FFEAEB1FB}" type="datetimeFigureOut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BD730A-4FF0-4083-A698-F9AEC4F6A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F0F3A-C128-4B50-957D-C6E121A87E4D}" type="datetime1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8F7E-6F5B-496A-8DF8-8CE9C8EC6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2049F-F5C5-4EC5-85A6-030681ECE116}" type="datetime1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2B27-E956-4EED-A634-08A9214EE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D1502-7769-433C-B8F1-D4276BF0FF07}" type="datetime1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E1635-ACA4-4EB1-B8DF-FC93543A0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5073-346B-4FE3-AEA8-3D673A840A45}" type="datetime1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CF68F-C275-4AC7-B167-B5BEFD481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44021-E6F9-499B-ABF8-D2E378FF32B3}" type="datetime1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42C85-0471-46C0-8390-A51F5BE2E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9B5BD-56A1-4DD8-96AF-FBD34679DA04}" type="datetime1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F51D-02FF-49DB-8E29-1CCBFDA0E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B2D1E-4A91-47C9-91E0-DD76ACF28EE2}" type="datetime1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94898-509C-4FF0-82A6-2EF46CA29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94237-9B41-49BD-91BB-B76F916BFA68}" type="datetime1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4C36F-4442-43FA-B766-E953BEA60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863BF-FFEA-44C4-9BB4-A9551D45B1E0}" type="datetime1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73D28-FAEF-4D4E-9E44-FF4DB4506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7C051-9B61-489E-A0D1-DB77497CBB4E}" type="datetime1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80ED9-D434-4482-9332-3E07C005C7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AFCA3-B7FB-4644-A969-6231AFF43BE5}" type="datetime1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FCB68-A389-4889-A624-C6B3EF6B6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6EA5E6-FE03-4C83-8DBD-AA13C7B9C715}" type="datetime1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B84017-A3D9-4917-8CC8-997A79646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0070C0"/>
                </a:solidFill>
              </a:rPr>
              <a:t>ТЕСТ.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dirty="0" smtClean="0">
                <a:solidFill>
                  <a:srgbClr val="FF0000"/>
                </a:solidFill>
              </a:rPr>
              <a:t>ПАДЕЖИ.</a:t>
            </a:r>
          </a:p>
        </p:txBody>
      </p:sp>
      <p:pic>
        <p:nvPicPr>
          <p:cNvPr id="2052" name="Picture 4" descr="H:\Documents and Settings\Aida\Рабочий стол\НОвая ГРАФИКА сборник\КАРТИНКИ СБОРНИК_ школьные\s3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5357813"/>
            <a:ext cx="14287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Запиши </a:t>
            </a:r>
          </a:p>
          <a:p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             </a:t>
            </a:r>
          </a:p>
          <a:p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               падежи </a:t>
            </a:r>
          </a:p>
          <a:p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</a:t>
            </a:r>
          </a:p>
          <a:p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с вопросами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25073-346B-4FE3-AEA8-3D673A840A45}" type="datetime1">
              <a:rPr lang="ru-RU" smtClean="0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F68F-C275-4AC7-B167-B5BEFD48122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Изменение имён существительных по</a:t>
            </a:r>
          </a:p>
          <a:p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падежам - </a:t>
            </a: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25073-346B-4FE3-AEA8-3D673A840A45}" type="datetime1">
              <a:rPr lang="ru-RU" smtClean="0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F68F-C275-4AC7-B167-B5BEFD48122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Определи падеж существительного.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Добрался до берега;</a:t>
            </a:r>
          </a:p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Гуляем по дорожке;</a:t>
            </a:r>
          </a:p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Поселился в дупле;</a:t>
            </a:r>
          </a:p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Рисует красками.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25073-346B-4FE3-AEA8-3D673A840A45}" type="datetime1">
              <a:rPr lang="ru-RU" smtClean="0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F68F-C275-4AC7-B167-B5BEFD48122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643074"/>
          </a:xfrm>
        </p:spPr>
        <p:txBody>
          <a:bodyPr/>
          <a:lstStyle/>
          <a:p>
            <a:r>
              <a:rPr lang="ru-RU" dirty="0" smtClean="0">
                <a:solidFill>
                  <a:srgbClr val="669900"/>
                </a:solidFill>
              </a:rPr>
              <a:t>Составь из данных слов предложения, запиши.</a:t>
            </a:r>
            <a:endParaRPr lang="ru-RU" dirty="0">
              <a:solidFill>
                <a:srgbClr val="6699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r>
              <a:rPr lang="ru-RU" dirty="0" smtClean="0">
                <a:solidFill>
                  <a:srgbClr val="990033"/>
                </a:solidFill>
              </a:rPr>
              <a:t>Недалеко,ребята,от,горку,реки,устроили.</a:t>
            </a:r>
          </a:p>
          <a:p>
            <a:r>
              <a:rPr lang="ru-RU" dirty="0" smtClean="0">
                <a:solidFill>
                  <a:srgbClr val="990033"/>
                </a:solidFill>
              </a:rPr>
              <a:t>После,бегут,школы,дети,весело,снежную,</a:t>
            </a:r>
          </a:p>
          <a:p>
            <a:r>
              <a:rPr lang="ru-RU" dirty="0" smtClean="0">
                <a:solidFill>
                  <a:srgbClr val="990033"/>
                </a:solidFill>
              </a:rPr>
              <a:t>на, горку.</a:t>
            </a:r>
            <a:endParaRPr lang="ru-RU" dirty="0" smtClean="0">
              <a:solidFill>
                <a:srgbClr val="990033"/>
              </a:solidFill>
            </a:endParaRPr>
          </a:p>
          <a:p>
            <a:r>
              <a:rPr lang="ru-RU" dirty="0" smtClean="0">
                <a:solidFill>
                  <a:srgbClr val="990033"/>
                </a:solidFill>
              </a:rPr>
              <a:t>Хорошо,лететь</a:t>
            </a:r>
            <a:r>
              <a:rPr lang="ru-RU" dirty="0" smtClean="0">
                <a:solidFill>
                  <a:srgbClr val="990033"/>
                </a:solidFill>
              </a:rPr>
              <a:t>,ледяной,по,на,дорожке,сан-ках.</a:t>
            </a:r>
            <a:endParaRPr lang="ru-RU" dirty="0" smtClean="0">
              <a:solidFill>
                <a:srgbClr val="990033"/>
              </a:solidFill>
            </a:endParaRPr>
          </a:p>
          <a:p>
            <a:endParaRPr lang="ru-RU" dirty="0">
              <a:solidFill>
                <a:srgbClr val="990033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25073-346B-4FE3-AEA8-3D673A840A45}" type="datetime1">
              <a:rPr lang="ru-RU" smtClean="0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F68F-C275-4AC7-B167-B5BEFD48122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285884"/>
          </a:xfrm>
        </p:spPr>
        <p:txBody>
          <a:bodyPr/>
          <a:lstStyle/>
          <a:p>
            <a:r>
              <a:rPr lang="ru-RU" sz="4000" dirty="0" smtClean="0">
                <a:solidFill>
                  <a:srgbClr val="336600"/>
                </a:solidFill>
              </a:rPr>
              <a:t>Поставь существительное в нужном падеже?</a:t>
            </a:r>
            <a:endParaRPr lang="ru-RU" sz="4000" dirty="0">
              <a:solidFill>
                <a:srgbClr val="33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57718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Сломал(рука);</a:t>
            </a:r>
          </a:p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Прыгнул(дерево);</a:t>
            </a:r>
          </a:p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Писал(сестра);</a:t>
            </a:r>
          </a:p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Играл(мяч)</a:t>
            </a:r>
          </a:p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Вспоминал(мама).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Выдели окончание, определи падеж.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25073-346B-4FE3-AEA8-3D673A840A45}" type="datetime1">
              <a:rPr lang="ru-RU" smtClean="0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F68F-C275-4AC7-B167-B5BEFD48122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итература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2</Template>
  <TotalTime>56</TotalTime>
  <Words>88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Литература 2</vt:lpstr>
      <vt:lpstr>ТЕСТ.</vt:lpstr>
      <vt:lpstr>Слайд 2</vt:lpstr>
      <vt:lpstr>Слайд 3</vt:lpstr>
      <vt:lpstr>Определи падеж существительного.</vt:lpstr>
      <vt:lpstr>Составь из данных слов предложения, запиши.</vt:lpstr>
      <vt:lpstr>Поставь существительное в нужном падеже?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ТЕСТ.</dc:title>
  <dc:creator>ticher</dc:creator>
  <dc:description>http://aida.ucoz.ru</dc:description>
  <cp:lastModifiedBy>ticher</cp:lastModifiedBy>
  <cp:revision>7</cp:revision>
  <dcterms:created xsi:type="dcterms:W3CDTF">2010-01-20T12:06:19Z</dcterms:created>
  <dcterms:modified xsi:type="dcterms:W3CDTF">2010-01-21T07:02:08Z</dcterms:modified>
  <cp:category>шаблоны к Powerpoint</cp:category>
</cp:coreProperties>
</file>