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FF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C77-0482-42E7-B95B-389511FDBBF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91466D-F57A-4E97-B656-470DFF72EF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C77-0482-42E7-B95B-389511FDBBF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466D-F57A-4E97-B656-470DFF72EF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C77-0482-42E7-B95B-389511FDBBF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466D-F57A-4E97-B656-470DFF72EF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C77-0482-42E7-B95B-389511FDBBF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91466D-F57A-4E97-B656-470DFF72EF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C77-0482-42E7-B95B-389511FDBBF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466D-F57A-4E97-B656-470DFF72EF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C77-0482-42E7-B95B-389511FDBBF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466D-F57A-4E97-B656-470DFF72EF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C77-0482-42E7-B95B-389511FDBBF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91466D-F57A-4E97-B656-470DFF72EF8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C77-0482-42E7-B95B-389511FDBBF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466D-F57A-4E97-B656-470DFF72EF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C77-0482-42E7-B95B-389511FDBBF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466D-F57A-4E97-B656-470DFF72EF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C77-0482-42E7-B95B-389511FDBBF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466D-F57A-4E97-B656-470DFF72EF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6C77-0482-42E7-B95B-389511FDBBF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466D-F57A-4E97-B656-470DFF72EF8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386C77-0482-42E7-B95B-389511FDBBF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91466D-F57A-4E97-B656-470DFF72EF8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ГУЛИЯ (H)\рисунки\e788c24ad84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357166"/>
            <a:ext cx="671517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t-RU" sz="3600" dirty="0" smtClean="0"/>
              <a:t>         Чисталык дәресе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500429" y="5857892"/>
            <a:ext cx="521497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t-RU" dirty="0" smtClean="0"/>
              <a:t>МБББУ “Сарман гимназиясе”</a:t>
            </a:r>
          </a:p>
          <a:p>
            <a:r>
              <a:rPr lang="tt-RU" dirty="0" smtClean="0"/>
              <a:t>Төзеде: Фатыхова Гөлия Фоат кызы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7"/>
            <a:ext cx="8715436" cy="50167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/>
              <a:t>SOS сигналы.</a:t>
            </a:r>
          </a:p>
          <a:p>
            <a:r>
              <a:rPr lang="ru-RU" sz="2000" dirty="0"/>
              <a:t> </a:t>
            </a:r>
            <a:r>
              <a:rPr lang="ru-RU" sz="2000" dirty="0" err="1"/>
              <a:t>«Табигатьнең зарлар</a:t>
            </a:r>
            <a:r>
              <a:rPr lang="ru-RU" sz="2000" dirty="0"/>
              <a:t> </a:t>
            </a:r>
            <a:r>
              <a:rPr lang="ru-RU" sz="2000" dirty="0" err="1"/>
              <a:t>китабы</a:t>
            </a:r>
            <a:r>
              <a:rPr lang="ru-RU" sz="2000" dirty="0"/>
              <a:t>»</a:t>
            </a:r>
          </a:p>
          <a:p>
            <a:r>
              <a:rPr lang="ru-RU" sz="2000" dirty="0"/>
              <a:t> SOS– </a:t>
            </a:r>
            <a:r>
              <a:rPr lang="ru-RU" sz="2000" dirty="0" err="1"/>
              <a:t>халыкара</a:t>
            </a:r>
            <a:r>
              <a:rPr lang="ru-RU" sz="2000" dirty="0"/>
              <a:t> сигнал. </a:t>
            </a:r>
            <a:r>
              <a:rPr lang="ru-RU" sz="2000" dirty="0" err="1"/>
              <a:t>Аны</a:t>
            </a:r>
            <a:r>
              <a:rPr lang="ru-RU" sz="2000" dirty="0"/>
              <a:t> </a:t>
            </a:r>
            <a:r>
              <a:rPr lang="ru-RU" sz="2000" dirty="0" err="1"/>
              <a:t>батып</a:t>
            </a:r>
            <a:r>
              <a:rPr lang="ru-RU" sz="2000" dirty="0"/>
              <a:t> </a:t>
            </a:r>
            <a:r>
              <a:rPr lang="ru-RU" sz="2000" dirty="0" err="1"/>
              <a:t>баручы</a:t>
            </a:r>
            <a:r>
              <a:rPr lang="ru-RU" sz="2000" dirty="0"/>
              <a:t> </a:t>
            </a:r>
            <a:r>
              <a:rPr lang="ru-RU" sz="2000" dirty="0" err="1"/>
              <a:t>корабльләр тапшыра</a:t>
            </a:r>
            <a:r>
              <a:rPr lang="ru-RU" sz="2000" dirty="0"/>
              <a:t>. Кеше </a:t>
            </a:r>
            <a:r>
              <a:rPr lang="ru-RU" sz="2000" dirty="0" err="1"/>
              <a:t>нинди</a:t>
            </a:r>
            <a:r>
              <a:rPr lang="ru-RU" sz="2000" dirty="0"/>
              <a:t> </a:t>
            </a:r>
            <a:r>
              <a:rPr lang="ru-RU" sz="2000" dirty="0" err="1"/>
              <a:t>генә телдә сөйләшсә дә</a:t>
            </a:r>
            <a:r>
              <a:rPr lang="ru-RU" sz="2000" dirty="0"/>
              <a:t>, </a:t>
            </a:r>
            <a:r>
              <a:rPr lang="ru-RU" sz="2000" dirty="0" err="1"/>
              <a:t>нинди</a:t>
            </a:r>
            <a:r>
              <a:rPr lang="ru-RU" sz="2000" dirty="0"/>
              <a:t> </a:t>
            </a:r>
            <a:r>
              <a:rPr lang="ru-RU" sz="2000" dirty="0" err="1"/>
              <a:t>генә илдә яшәсә дә</a:t>
            </a:r>
            <a:r>
              <a:rPr lang="ru-RU" sz="2000" dirty="0"/>
              <a:t>–</a:t>
            </a:r>
            <a:r>
              <a:rPr lang="ru-RU" sz="2000" dirty="0" err="1"/>
              <a:t>бу</a:t>
            </a:r>
            <a:r>
              <a:rPr lang="ru-RU" sz="2000" dirty="0"/>
              <a:t> </a:t>
            </a:r>
            <a:r>
              <a:rPr lang="ru-RU" sz="2000" dirty="0" err="1"/>
              <a:t>сигналны</a:t>
            </a:r>
            <a:r>
              <a:rPr lang="ru-RU" sz="2000" dirty="0"/>
              <a:t> </a:t>
            </a:r>
            <a:r>
              <a:rPr lang="ru-RU" sz="2000" dirty="0" err="1"/>
              <a:t>ишеткәч</a:t>
            </a:r>
            <a:r>
              <a:rPr lang="ru-RU" sz="2000" dirty="0"/>
              <a:t>: </a:t>
            </a:r>
            <a:r>
              <a:rPr lang="ru-RU" sz="2000" dirty="0" err="1"/>
              <a:t>кайдадыр</a:t>
            </a:r>
            <a:r>
              <a:rPr lang="ru-RU" sz="2000" dirty="0"/>
              <a:t> </a:t>
            </a:r>
            <a:r>
              <a:rPr lang="ru-RU" sz="2000" dirty="0" err="1"/>
              <a:t>кешеләрнең һәлакәткә очравын</a:t>
            </a:r>
            <a:r>
              <a:rPr lang="ru-RU" sz="2000" dirty="0"/>
              <a:t>, </a:t>
            </a:r>
            <a:r>
              <a:rPr lang="ru-RU" sz="2000" dirty="0" err="1"/>
              <a:t>аларның ярдәм соравын</a:t>
            </a:r>
            <a:r>
              <a:rPr lang="ru-RU" sz="2000" dirty="0"/>
              <a:t> </a:t>
            </a:r>
            <a:r>
              <a:rPr lang="ru-RU" sz="2000" dirty="0" err="1"/>
              <a:t>аңлый</a:t>
            </a:r>
            <a:r>
              <a:rPr lang="ru-RU" sz="2000" dirty="0"/>
              <a:t>.</a:t>
            </a:r>
          </a:p>
          <a:p>
            <a:r>
              <a:rPr lang="ru-RU" sz="2000" dirty="0"/>
              <a:t> </a:t>
            </a:r>
            <a:r>
              <a:rPr lang="ru-RU" sz="2000" dirty="0" err="1"/>
              <a:t>Хәзер инде</a:t>
            </a:r>
            <a:r>
              <a:rPr lang="ru-RU" sz="2000" dirty="0"/>
              <a:t> </a:t>
            </a:r>
            <a:r>
              <a:rPr lang="ru-RU" sz="2000" dirty="0" err="1"/>
              <a:t>ярдәм сорап</a:t>
            </a:r>
            <a:r>
              <a:rPr lang="ru-RU" sz="2000" dirty="0"/>
              <a:t> </a:t>
            </a:r>
            <a:r>
              <a:rPr lang="ru-RU" sz="2000" dirty="0" err="1"/>
              <a:t>үтенү, батып</a:t>
            </a:r>
            <a:r>
              <a:rPr lang="ru-RU" sz="2000" dirty="0"/>
              <a:t> </a:t>
            </a:r>
            <a:r>
              <a:rPr lang="ru-RU" sz="2000" dirty="0" err="1"/>
              <a:t>баручы</a:t>
            </a:r>
            <a:r>
              <a:rPr lang="ru-RU" sz="2000" dirty="0"/>
              <a:t> </a:t>
            </a:r>
            <a:r>
              <a:rPr lang="ru-RU" sz="2000" dirty="0" err="1"/>
              <a:t>кораблардан</a:t>
            </a:r>
            <a:r>
              <a:rPr lang="ru-RU" sz="2000" dirty="0"/>
              <a:t> </a:t>
            </a:r>
            <a:r>
              <a:rPr lang="ru-RU" sz="2000" dirty="0" err="1"/>
              <a:t>гына</a:t>
            </a:r>
            <a:r>
              <a:rPr lang="ru-RU" sz="2000" dirty="0"/>
              <a:t> </a:t>
            </a:r>
            <a:r>
              <a:rPr lang="ru-RU" sz="2000" dirty="0" err="1"/>
              <a:t>түгел, торган</a:t>
            </a:r>
            <a:r>
              <a:rPr lang="ru-RU" sz="2000" dirty="0"/>
              <a:t> </a:t>
            </a:r>
            <a:r>
              <a:rPr lang="ru-RU" sz="2000" dirty="0" err="1"/>
              <a:t>саен</a:t>
            </a:r>
            <a:r>
              <a:rPr lang="ru-RU" sz="2000" dirty="0"/>
              <a:t> </a:t>
            </a:r>
            <a:r>
              <a:rPr lang="ru-RU" sz="2000" dirty="0" err="1"/>
              <a:t>ешрак</a:t>
            </a:r>
            <a:r>
              <a:rPr lang="ru-RU" sz="2000" dirty="0"/>
              <a:t> </a:t>
            </a:r>
            <a:r>
              <a:rPr lang="ru-RU" sz="2000" dirty="0" err="1"/>
              <a:t>табигатьтән дә ишетелә: </a:t>
            </a:r>
            <a:r>
              <a:rPr lang="ru-RU" sz="2000" dirty="0"/>
              <a:t>SOS! SOS!</a:t>
            </a:r>
          </a:p>
          <a:p>
            <a:r>
              <a:rPr lang="ru-RU" sz="2000" dirty="0"/>
              <a:t> – </a:t>
            </a:r>
            <a:r>
              <a:rPr lang="ru-RU" sz="2000" dirty="0" err="1"/>
              <a:t>Тукта</a:t>
            </a:r>
            <a:r>
              <a:rPr lang="ru-RU" sz="2000" dirty="0"/>
              <a:t>! </a:t>
            </a:r>
            <a:r>
              <a:rPr lang="ru-RU" sz="2000" dirty="0" err="1"/>
              <a:t>Уйлан</a:t>
            </a:r>
            <a:r>
              <a:rPr lang="ru-RU" sz="2000" dirty="0"/>
              <a:t>! </a:t>
            </a:r>
            <a:r>
              <a:rPr lang="ru-RU" sz="2000" dirty="0" err="1"/>
              <a:t>Дип</a:t>
            </a:r>
            <a:r>
              <a:rPr lang="ru-RU" sz="2000" dirty="0"/>
              <a:t> </a:t>
            </a:r>
            <a:r>
              <a:rPr lang="ru-RU" sz="2000" dirty="0" err="1"/>
              <a:t>пышылдый</a:t>
            </a:r>
            <a:r>
              <a:rPr lang="ru-RU" sz="2000" dirty="0"/>
              <a:t> </a:t>
            </a:r>
            <a:r>
              <a:rPr lang="ru-RU" sz="2000" dirty="0" err="1"/>
              <a:t>кешегә урманнар</a:t>
            </a:r>
            <a:r>
              <a:rPr lang="ru-RU" sz="2000" dirty="0"/>
              <a:t>. </a:t>
            </a:r>
            <a:r>
              <a:rPr lang="ru-RU" sz="2000" dirty="0" err="1"/>
              <a:t>–Җирне ялангач</a:t>
            </a:r>
            <a:r>
              <a:rPr lang="ru-RU" sz="2000" dirty="0"/>
              <a:t> </a:t>
            </a:r>
            <a:r>
              <a:rPr lang="ru-RU" sz="2000" dirty="0" err="1"/>
              <a:t>калдырма</a:t>
            </a:r>
            <a:r>
              <a:rPr lang="ru-RU" sz="2000" dirty="0"/>
              <a:t>. </a:t>
            </a:r>
            <a:r>
              <a:rPr lang="ru-RU" sz="2000" dirty="0" err="1"/>
              <a:t>Аны</a:t>
            </a:r>
            <a:r>
              <a:rPr lang="ru-RU" sz="2000" dirty="0"/>
              <a:t> </a:t>
            </a:r>
            <a:r>
              <a:rPr lang="ru-RU" sz="2000" dirty="0" err="1"/>
              <a:t>сахрага</a:t>
            </a:r>
            <a:r>
              <a:rPr lang="ru-RU" sz="2000" dirty="0"/>
              <a:t> </a:t>
            </a:r>
            <a:r>
              <a:rPr lang="ru-RU" sz="2000" dirty="0" err="1"/>
              <a:t>әйләндермә!</a:t>
            </a:r>
            <a:endParaRPr lang="ru-RU" sz="2000" dirty="0"/>
          </a:p>
          <a:p>
            <a:r>
              <a:rPr lang="ru-RU" sz="2000" dirty="0"/>
              <a:t> – </a:t>
            </a:r>
            <a:r>
              <a:rPr lang="ru-RU" sz="2000" dirty="0" err="1"/>
              <a:t>Харап</a:t>
            </a:r>
            <a:r>
              <a:rPr lang="ru-RU" sz="2000" dirty="0"/>
              <a:t> </a:t>
            </a:r>
            <a:r>
              <a:rPr lang="ru-RU" sz="2000" dirty="0" err="1"/>
              <a:t>итмә!</a:t>
            </a:r>
            <a:r>
              <a:rPr lang="ru-RU" sz="2000" dirty="0"/>
              <a:t> – </a:t>
            </a:r>
            <a:r>
              <a:rPr lang="ru-RU" sz="2000" dirty="0" err="1"/>
              <a:t>дип</a:t>
            </a:r>
            <a:r>
              <a:rPr lang="ru-RU" sz="2000" dirty="0"/>
              <a:t> </a:t>
            </a:r>
            <a:r>
              <a:rPr lang="ru-RU" sz="2000" dirty="0" err="1"/>
              <a:t>кабатлый</a:t>
            </a:r>
            <a:r>
              <a:rPr lang="ru-RU" sz="2000" dirty="0"/>
              <a:t> </a:t>
            </a:r>
            <a:r>
              <a:rPr lang="ru-RU" sz="2000" dirty="0" err="1"/>
              <a:t>Җир.</a:t>
            </a:r>
            <a:r>
              <a:rPr lang="ru-RU" sz="2000" dirty="0"/>
              <a:t> </a:t>
            </a:r>
            <a:r>
              <a:rPr lang="ru-RU" sz="2000" dirty="0" err="1"/>
              <a:t>Син</a:t>
            </a:r>
            <a:r>
              <a:rPr lang="ru-RU" sz="2000" dirty="0"/>
              <a:t> </a:t>
            </a:r>
            <a:r>
              <a:rPr lang="ru-RU" sz="2000" dirty="0" err="1"/>
              <a:t>агачларны</a:t>
            </a:r>
            <a:r>
              <a:rPr lang="ru-RU" sz="2000" dirty="0"/>
              <a:t> </a:t>
            </a:r>
            <a:r>
              <a:rPr lang="ru-RU" sz="2000" dirty="0" err="1"/>
              <a:t>кисәсең…</a:t>
            </a:r>
            <a:r>
              <a:rPr lang="ru-RU" sz="2000" dirty="0"/>
              <a:t> </a:t>
            </a:r>
            <a:r>
              <a:rPr lang="ru-RU" sz="2000" dirty="0" err="1"/>
              <a:t>Бу</a:t>
            </a:r>
            <a:r>
              <a:rPr lang="ru-RU" sz="2000" dirty="0"/>
              <a:t> мине </a:t>
            </a:r>
            <a:r>
              <a:rPr lang="ru-RU" sz="2000" dirty="0" err="1"/>
              <a:t>дымнан</a:t>
            </a:r>
            <a:r>
              <a:rPr lang="ru-RU" sz="2000" dirty="0"/>
              <a:t> </a:t>
            </a:r>
            <a:r>
              <a:rPr lang="ru-RU" sz="2000" dirty="0" err="1"/>
              <a:t>мәхрүм итә</a:t>
            </a:r>
            <a:r>
              <a:rPr lang="ru-RU" sz="2000" dirty="0"/>
              <a:t>. Мин </a:t>
            </a:r>
            <a:r>
              <a:rPr lang="ru-RU" sz="2000" dirty="0" err="1"/>
              <a:t>кибәм</a:t>
            </a:r>
            <a:r>
              <a:rPr lang="ru-RU" sz="2000" dirty="0"/>
              <a:t>… </a:t>
            </a:r>
            <a:r>
              <a:rPr lang="ru-RU" sz="2000" dirty="0" err="1"/>
              <a:t>Озакламый</a:t>
            </a:r>
            <a:r>
              <a:rPr lang="ru-RU" sz="2000" dirty="0"/>
              <a:t> </a:t>
            </a:r>
            <a:r>
              <a:rPr lang="ru-RU" sz="2000" dirty="0" err="1"/>
              <a:t>мин</a:t>
            </a:r>
            <a:r>
              <a:rPr lang="ru-RU" sz="2000" dirty="0"/>
              <a:t> </a:t>
            </a:r>
            <a:r>
              <a:rPr lang="ru-RU" sz="2000" dirty="0" err="1"/>
              <a:t>кыяклы</a:t>
            </a:r>
            <a:r>
              <a:rPr lang="ru-RU" sz="2000" dirty="0"/>
              <a:t> </a:t>
            </a:r>
            <a:r>
              <a:rPr lang="ru-RU" sz="2000" dirty="0" err="1"/>
              <a:t>үсемлекләр дә</a:t>
            </a:r>
            <a:r>
              <a:rPr lang="ru-RU" sz="2000" dirty="0"/>
              <a:t>, </a:t>
            </a:r>
            <a:r>
              <a:rPr lang="ru-RU" sz="2000" dirty="0" err="1"/>
              <a:t>тудыра</a:t>
            </a:r>
            <a:r>
              <a:rPr lang="ru-RU" sz="2000" dirty="0"/>
              <a:t> </a:t>
            </a:r>
            <a:r>
              <a:rPr lang="ru-RU" sz="2000" dirty="0" err="1"/>
              <a:t>алмаячакмын</a:t>
            </a:r>
            <a:r>
              <a:rPr lang="ru-RU" sz="2000" dirty="0"/>
              <a:t>… Мин </a:t>
            </a:r>
            <a:r>
              <a:rPr lang="ru-RU" sz="2000" dirty="0" err="1"/>
              <a:t>беләм</a:t>
            </a:r>
            <a:r>
              <a:rPr lang="ru-RU" sz="2000" dirty="0"/>
              <a:t>, </a:t>
            </a:r>
            <a:r>
              <a:rPr lang="ru-RU" sz="2000" dirty="0" err="1"/>
              <a:t>Син</a:t>
            </a:r>
            <a:r>
              <a:rPr lang="ru-RU" sz="2000" dirty="0"/>
              <a:t> </a:t>
            </a:r>
            <a:r>
              <a:rPr lang="ru-RU" sz="2000" dirty="0" err="1" smtClean="0"/>
              <a:t>йолдызларга</a:t>
            </a:r>
            <a:r>
              <a:rPr lang="ru-RU" sz="2000" dirty="0" smtClean="0"/>
              <a:t> </a:t>
            </a:r>
            <a:r>
              <a:rPr lang="ru-RU" sz="2000" dirty="0" err="1"/>
              <a:t>очарга</a:t>
            </a:r>
            <a:r>
              <a:rPr lang="ru-RU" sz="2000" dirty="0"/>
              <a:t> </a:t>
            </a:r>
            <a:r>
              <a:rPr lang="ru-RU" sz="2000" dirty="0" err="1"/>
              <a:t>өйрәндең</a:t>
            </a:r>
            <a:r>
              <a:rPr lang="ru-RU" sz="2000" dirty="0"/>
              <a:t>. </a:t>
            </a:r>
            <a:r>
              <a:rPr lang="ru-RU" sz="2000" dirty="0" err="1"/>
              <a:t>Бу</a:t>
            </a:r>
            <a:r>
              <a:rPr lang="ru-RU" sz="2000" dirty="0"/>
              <a:t> </a:t>
            </a:r>
            <a:r>
              <a:rPr lang="ru-RU" sz="2000" dirty="0" err="1"/>
              <a:t>искиткеч</a:t>
            </a:r>
            <a:r>
              <a:rPr lang="ru-RU" sz="2000" dirty="0"/>
              <a:t>! </a:t>
            </a:r>
            <a:r>
              <a:rPr lang="ru-RU" sz="2000" dirty="0" err="1"/>
              <a:t>Ләкин </a:t>
            </a:r>
            <a:r>
              <a:rPr lang="ru-RU" sz="2000" dirty="0"/>
              <a:t>мин </a:t>
            </a:r>
            <a:r>
              <a:rPr lang="ru-RU" sz="2000" dirty="0" err="1"/>
              <a:t>сиңа очышта</a:t>
            </a:r>
            <a:r>
              <a:rPr lang="ru-RU" sz="2000" dirty="0"/>
              <a:t> да </a:t>
            </a:r>
            <a:r>
              <a:rPr lang="ru-RU" sz="2000" dirty="0" err="1"/>
              <a:t>кирәк</a:t>
            </a:r>
            <a:r>
              <a:rPr lang="ru-RU" sz="2000" dirty="0"/>
              <a:t>. Мин </a:t>
            </a:r>
            <a:r>
              <a:rPr lang="ru-RU" sz="2000" dirty="0" err="1"/>
              <a:t>һәрвакыт синең белән булачакмын</a:t>
            </a:r>
            <a:r>
              <a:rPr lang="ru-RU" sz="2000" dirty="0"/>
              <a:t>. </a:t>
            </a:r>
            <a:r>
              <a:rPr lang="ru-RU" sz="2000" dirty="0" err="1"/>
              <a:t>Син</a:t>
            </a:r>
            <a:r>
              <a:rPr lang="ru-RU" sz="2000" dirty="0"/>
              <a:t> бит минем </a:t>
            </a:r>
            <a:r>
              <a:rPr lang="ru-RU" sz="2000" dirty="0" err="1"/>
              <a:t>икмәгемнән </a:t>
            </a:r>
            <a:r>
              <a:rPr lang="ru-RU" sz="2000" dirty="0"/>
              <a:t>башка </a:t>
            </a:r>
            <a:r>
              <a:rPr lang="ru-RU" sz="2000" dirty="0" err="1"/>
              <a:t>яши</a:t>
            </a:r>
            <a:r>
              <a:rPr lang="ru-RU" sz="2000" dirty="0"/>
              <a:t> </a:t>
            </a:r>
            <a:r>
              <a:rPr lang="ru-RU" sz="2000" dirty="0" err="1"/>
              <a:t>алмаячаксың</a:t>
            </a:r>
            <a:r>
              <a:rPr lang="ru-RU" sz="2000" dirty="0"/>
              <a:t>. Кеше! </a:t>
            </a:r>
            <a:r>
              <a:rPr lang="ru-RU" sz="2000" dirty="0" err="1"/>
              <a:t>Син</a:t>
            </a:r>
            <a:r>
              <a:rPr lang="ru-RU" sz="2000" dirty="0"/>
              <a:t> бит </a:t>
            </a:r>
            <a:r>
              <a:rPr lang="ru-RU" sz="2000" dirty="0" err="1"/>
              <a:t>бик</a:t>
            </a:r>
            <a:r>
              <a:rPr lang="ru-RU" sz="2000" dirty="0"/>
              <a:t> </a:t>
            </a:r>
            <a:r>
              <a:rPr lang="ru-RU" sz="2000" dirty="0" err="1"/>
              <a:t>күпне булдырасың</a:t>
            </a:r>
            <a:r>
              <a:rPr lang="ru-RU" sz="2000" dirty="0"/>
              <a:t>, </a:t>
            </a:r>
            <a:r>
              <a:rPr lang="ru-RU" sz="2000" dirty="0" err="1"/>
              <a:t>ярдәм ит</a:t>
            </a:r>
            <a:r>
              <a:rPr lang="ru-RU" sz="2000" dirty="0"/>
              <a:t>, </a:t>
            </a:r>
            <a:r>
              <a:rPr lang="ru-RU" sz="2000" dirty="0" err="1"/>
              <a:t>зинһар</a:t>
            </a:r>
            <a:r>
              <a:rPr lang="ru-RU" sz="20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:\ГУЛИЯ (H)\рисунки\3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37"/>
            <a:ext cx="9144000" cy="6881837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928662" y="500042"/>
            <a:ext cx="7215238" cy="1214446"/>
          </a:xfrm>
          <a:prstGeom prst="wave">
            <a:avLst/>
          </a:prstGeom>
          <a:solidFill>
            <a:srgbClr val="9FF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5 ИЮНЬ – </a:t>
            </a:r>
            <a:r>
              <a:rPr lang="ru-RU" sz="2800" dirty="0" err="1">
                <a:solidFill>
                  <a:schemeClr val="tx1"/>
                </a:solidFill>
              </a:rPr>
              <a:t>Ә</a:t>
            </a:r>
            <a:r>
              <a:rPr lang="ru-RU" sz="2800" dirty="0" err="1" smtClean="0">
                <a:solidFill>
                  <a:schemeClr val="tx1"/>
                </a:solidFill>
              </a:rPr>
              <a:t>йл</a:t>
            </a:r>
            <a:r>
              <a:rPr lang="tt-RU" sz="2800" dirty="0" smtClean="0">
                <a:solidFill>
                  <a:schemeClr val="tx1"/>
                </a:solidFill>
              </a:rPr>
              <a:t>әнә – тирәне саклау көне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ГУЛИЯ (H)\рисунки\1258159721_514464003_91709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олна 2"/>
          <p:cNvSpPr/>
          <p:nvPr/>
        </p:nvSpPr>
        <p:spPr>
          <a:xfrm>
            <a:off x="1357290" y="214290"/>
            <a:ext cx="6000792" cy="1357322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dirty="0" smtClean="0">
                <a:solidFill>
                  <a:schemeClr val="tx1"/>
                </a:solidFill>
              </a:rPr>
              <a:t>1 АПРЕЛ</a:t>
            </a:r>
            <a:r>
              <a:rPr lang="ru-RU" sz="3600" dirty="0" smtClean="0">
                <a:solidFill>
                  <a:schemeClr val="tx1"/>
                </a:solidFill>
              </a:rPr>
              <a:t>Ь – </a:t>
            </a:r>
            <a:r>
              <a:rPr lang="ru-RU" sz="3600" dirty="0" err="1" smtClean="0">
                <a:solidFill>
                  <a:schemeClr val="tx1"/>
                </a:solidFill>
              </a:rPr>
              <a:t>Кошлар</a:t>
            </a:r>
            <a:r>
              <a:rPr lang="ru-RU" sz="3600" dirty="0" smtClean="0">
                <a:solidFill>
                  <a:schemeClr val="tx1"/>
                </a:solidFill>
              </a:rPr>
              <a:t> к</a:t>
            </a:r>
            <a:r>
              <a:rPr lang="tt-RU" sz="3600" dirty="0" smtClean="0">
                <a:solidFill>
                  <a:schemeClr val="tx1"/>
                </a:solidFill>
              </a:rPr>
              <a:t>өне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9395" name="Picture 3" descr="D:\ГУЛИЯ (H)\рисунки\be16fd212c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0" y="1214422"/>
            <a:ext cx="3905250" cy="35242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ГУЛИЯ (H)\рисунки\pv043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00100" y="685065"/>
            <a:ext cx="70723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лмрибезуктсрнңһЦтшкротабигатьц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птризгевцсбаласыпдш</a:t>
            </a:r>
            <a:endParaRPr kumimoji="0" lang="tt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460" y="2000240"/>
            <a:ext cx="7345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БЕЗ- ТАБИГАТЬ БАЛАСЫ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228929"/>
            <a:ext cx="83582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Бу кызыклы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Дөньяда иң беренче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милли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парк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Америкада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1872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нче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елда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барлыкка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килә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Милли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паркларда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кешеләр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итәләр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ә табигый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тыюлыкларга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керү тыела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Хәзерге вакытта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Рәсәйдә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35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милли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парк, 100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табигый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тыюлык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бар,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ә Татарстанда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милли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парк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һәм бер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табигый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тыюлык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урнашкан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Татарстанда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“Түбән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Кама”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милли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паркы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1991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нче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елда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оеша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Алабуга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һәм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Тукай районы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территориясендә урнашкан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“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Идел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Чулман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”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тыюлыгы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1960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нчы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елда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оеша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Яшел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Үзән һәм Лаеш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районнары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территориясендә урнашкан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“Түбән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Кама”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милли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паркының табигатен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мәһабәт имәннәрен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изге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чишмәләрен рәссам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И.И. Шишкин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үзенең картиналарында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тасвирлый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шулай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итеп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кешеләрне шушы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матурлыкны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сакларга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чакыра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805288"/>
            <a:ext cx="807249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1.Төкермә иске чишмәгә, яңасын казыйсың булыр.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Суның кадере- чишмә корыгач беленә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Чишмәм минем- аллам минем.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4.Кул пычранса су белән юарсың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Су пычранса ни белән юарсың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571480"/>
            <a:ext cx="2928957" cy="20717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00042"/>
            <a:ext cx="3214710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214554"/>
            <a:ext cx="2571768" cy="207170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00438"/>
            <a:ext cx="2571768" cy="2495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429000"/>
            <a:ext cx="2928958" cy="250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298" name="Picture 2" descr="D:\ГУЛИЯ (H)\рисунки\flowers1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0"/>
            <a:ext cx="1695450" cy="2247900"/>
          </a:xfrm>
          <a:prstGeom prst="rect">
            <a:avLst/>
          </a:prstGeom>
          <a:noFill/>
        </p:spPr>
      </p:pic>
      <p:pic>
        <p:nvPicPr>
          <p:cNvPr id="55300" name="Picture 4" descr="D:\ГУЛИЯ (H)\рисунки\butterfly4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4714884"/>
            <a:ext cx="1714512" cy="13239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ГУЛИЯ (H)\рисунки\7f4c45a6a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62" y="1500174"/>
            <a:ext cx="7143800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800" dirty="0" err="1" smtClean="0"/>
              <a:t>Бу</a:t>
            </a:r>
            <a:r>
              <a:rPr lang="ru-RU" sz="2800" dirty="0" smtClean="0"/>
              <a:t> </a:t>
            </a:r>
            <a:r>
              <a:rPr lang="ru-RU" sz="2800" dirty="0" err="1" smtClean="0"/>
              <a:t>куркыныч</a:t>
            </a:r>
            <a:endParaRPr lang="ru-RU" sz="2800" dirty="0" smtClean="0"/>
          </a:p>
          <a:p>
            <a:r>
              <a:rPr lang="ru-RU" sz="2800" dirty="0" err="1" smtClean="0"/>
              <a:t>Бервакыт</a:t>
            </a:r>
            <a:r>
              <a:rPr lang="ru-RU" sz="2800" dirty="0" smtClean="0"/>
              <a:t> </a:t>
            </a:r>
            <a:r>
              <a:rPr lang="ru-RU" sz="2800" dirty="0" err="1"/>
              <a:t>галимнәр </a:t>
            </a:r>
            <a:r>
              <a:rPr lang="ru-RU" sz="2800" dirty="0" err="1" smtClean="0"/>
              <a:t>шәһәрдән  </a:t>
            </a:r>
            <a:r>
              <a:rPr lang="ru-RU" sz="2800" dirty="0" err="1"/>
              <a:t>ерак</a:t>
            </a:r>
            <a:r>
              <a:rPr lang="ru-RU" sz="2800" dirty="0"/>
              <a:t> </a:t>
            </a:r>
            <a:r>
              <a:rPr lang="ru-RU" sz="2800" dirty="0" err="1"/>
              <a:t>булмаган</a:t>
            </a:r>
            <a:r>
              <a:rPr lang="ru-RU" sz="2800" dirty="0"/>
              <a:t> </a:t>
            </a:r>
            <a:r>
              <a:rPr lang="ru-RU" sz="2800" dirty="0" err="1"/>
              <a:t>бер</a:t>
            </a:r>
            <a:r>
              <a:rPr lang="ru-RU" sz="2800" dirty="0"/>
              <a:t> </a:t>
            </a:r>
            <a:r>
              <a:rPr lang="ru-RU" sz="2800" dirty="0" err="1"/>
              <a:t>елганың төбен тикшергәннәр.</a:t>
            </a:r>
            <a:r>
              <a:rPr lang="ru-RU" sz="2800" dirty="0"/>
              <a:t> </a:t>
            </a:r>
            <a:r>
              <a:rPr lang="ru-RU" sz="2800" dirty="0" err="1"/>
              <a:t>Алар</a:t>
            </a:r>
            <a:r>
              <a:rPr lang="ru-RU" sz="2800" dirty="0"/>
              <a:t> 5 км </a:t>
            </a:r>
            <a:r>
              <a:rPr lang="ru-RU" sz="2800" dirty="0" err="1"/>
              <a:t>лы</a:t>
            </a:r>
            <a:r>
              <a:rPr lang="ru-RU" sz="2800" dirty="0"/>
              <a:t> </a:t>
            </a:r>
            <a:r>
              <a:rPr lang="ru-RU" sz="2800" dirty="0" err="1"/>
              <a:t>участокта</a:t>
            </a:r>
            <a:r>
              <a:rPr lang="ru-RU" sz="2800" dirty="0"/>
              <a:t> 14 </a:t>
            </a:r>
            <a:r>
              <a:rPr lang="ru-RU" sz="2800" dirty="0" err="1"/>
              <a:t>зур</a:t>
            </a:r>
            <a:r>
              <a:rPr lang="ru-RU" sz="2800" dirty="0"/>
              <a:t> </a:t>
            </a:r>
            <a:r>
              <a:rPr lang="ru-RU" sz="2800" dirty="0" err="1"/>
              <a:t>тимер-бетон</a:t>
            </a:r>
            <a:r>
              <a:rPr lang="ru-RU" sz="2800" dirty="0"/>
              <a:t> плита, 16 </a:t>
            </a:r>
            <a:r>
              <a:rPr lang="ru-RU" sz="2800" dirty="0" err="1"/>
              <a:t>зур</a:t>
            </a:r>
            <a:r>
              <a:rPr lang="ru-RU" sz="2800" dirty="0"/>
              <a:t> торба, 34 рельс </a:t>
            </a:r>
            <a:r>
              <a:rPr lang="ru-RU" sz="2800" dirty="0" err="1"/>
              <a:t>кисәге</a:t>
            </a:r>
            <a:r>
              <a:rPr lang="ru-RU" sz="2800" dirty="0"/>
              <a:t>, 43 </a:t>
            </a:r>
            <a:r>
              <a:rPr lang="ru-RU" sz="2800" dirty="0" err="1"/>
              <a:t>утсүндергеч</a:t>
            </a:r>
            <a:r>
              <a:rPr lang="ru-RU" sz="2800" dirty="0"/>
              <a:t>, 18 </a:t>
            </a:r>
            <a:r>
              <a:rPr lang="ru-RU" sz="2800" dirty="0" err="1"/>
              <a:t>пычкы</a:t>
            </a:r>
            <a:r>
              <a:rPr lang="ru-RU" sz="2800" dirty="0"/>
              <a:t>, 31 </a:t>
            </a:r>
            <a:r>
              <a:rPr lang="ru-RU" sz="2800" dirty="0" err="1"/>
              <a:t>балта</a:t>
            </a:r>
            <a:r>
              <a:rPr lang="ru-RU" sz="2800" dirty="0"/>
              <a:t>, 112 чана, 108 котелок, </a:t>
            </a:r>
            <a:r>
              <a:rPr lang="ru-RU" sz="2800" dirty="0" err="1"/>
              <a:t>чәйнек, кәстрүл, </a:t>
            </a:r>
            <a:r>
              <a:rPr lang="ru-RU" sz="2800" dirty="0"/>
              <a:t>36 </a:t>
            </a:r>
            <a:r>
              <a:rPr lang="ru-RU" sz="2800" dirty="0" err="1"/>
              <a:t>таба</a:t>
            </a:r>
            <a:r>
              <a:rPr lang="ru-RU" sz="2800" dirty="0"/>
              <a:t>, 27 </a:t>
            </a:r>
            <a:r>
              <a:rPr lang="ru-RU" sz="2800" dirty="0" err="1"/>
              <a:t>үтүк</a:t>
            </a:r>
            <a:r>
              <a:rPr lang="ru-RU" sz="2800" dirty="0"/>
              <a:t>, 2486 </a:t>
            </a:r>
            <a:r>
              <a:rPr lang="ru-RU" sz="2800" dirty="0" err="1"/>
              <a:t>шешә</a:t>
            </a:r>
            <a:r>
              <a:rPr lang="ru-RU" sz="2800" dirty="0"/>
              <a:t>,  2214 </a:t>
            </a:r>
            <a:r>
              <a:rPr lang="ru-RU" sz="2800" dirty="0" err="1"/>
              <a:t>консерв</a:t>
            </a:r>
            <a:r>
              <a:rPr lang="ru-RU" sz="2800" dirty="0"/>
              <a:t> </a:t>
            </a:r>
            <a:r>
              <a:rPr lang="ru-RU" sz="2800" dirty="0" err="1"/>
              <a:t>банкасы</a:t>
            </a:r>
            <a:r>
              <a:rPr lang="ru-RU" sz="2800" dirty="0"/>
              <a:t> </a:t>
            </a:r>
            <a:r>
              <a:rPr lang="ru-RU" sz="2800" dirty="0" err="1"/>
              <a:t>һәм тагын</a:t>
            </a:r>
            <a:r>
              <a:rPr lang="ru-RU" sz="2800" dirty="0"/>
              <a:t> </a:t>
            </a:r>
            <a:r>
              <a:rPr lang="ru-RU" sz="2800" dirty="0" err="1"/>
              <a:t>бик</a:t>
            </a:r>
            <a:r>
              <a:rPr lang="ru-RU" sz="2800" dirty="0"/>
              <a:t> </a:t>
            </a:r>
            <a:r>
              <a:rPr lang="ru-RU" sz="2800" dirty="0" err="1"/>
              <a:t>күп чүп-чар тапканнар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олна 2"/>
          <p:cNvSpPr/>
          <p:nvPr/>
        </p:nvSpPr>
        <p:spPr>
          <a:xfrm>
            <a:off x="1214414" y="428604"/>
            <a:ext cx="6072230" cy="120015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dirty="0" smtClean="0"/>
              <a:t>22 </a:t>
            </a:r>
            <a:r>
              <a:rPr lang="tt-RU" sz="3600" dirty="0"/>
              <a:t>апрель-Җир көне.</a:t>
            </a:r>
            <a:endParaRPr lang="ru-RU" sz="3600" dirty="0"/>
          </a:p>
          <a:p>
            <a:pPr algn="ctr"/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22 апрель-Җир көне.</a:t>
            </a:r>
            <a:endParaRPr kumimoji="0" lang="tt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22 апрель-Җир көне.</a:t>
            </a:r>
            <a:endParaRPr kumimoji="0" lang="tt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22 апрель-Җир көне.</a:t>
            </a: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443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2012-09-26T17:49:26Z</dcterms:created>
  <dcterms:modified xsi:type="dcterms:W3CDTF">2012-09-26T19:14:19Z</dcterms:modified>
</cp:coreProperties>
</file>