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60" r:id="rId3"/>
    <p:sldId id="261" r:id="rId4"/>
    <p:sldId id="262" r:id="rId5"/>
    <p:sldId id="263" r:id="rId6"/>
    <p:sldId id="264" r:id="rId7"/>
    <p:sldId id="265" r:id="rId8"/>
    <p:sldId id="266" r:id="rId9"/>
    <p:sldId id="267" r:id="rId10"/>
    <p:sldId id="269" r:id="rId11"/>
    <p:sldId id="268" r:id="rId12"/>
    <p:sldId id="270" r:id="rId13"/>
    <p:sldId id="271" r:id="rId14"/>
    <p:sldId id="272" r:id="rId15"/>
    <p:sldId id="273" r:id="rId16"/>
    <p:sldId id="274" r:id="rId17"/>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Garamond" pitchFamily="18" charset="0"/>
        <a:ea typeface="+mn-ea"/>
        <a:cs typeface="Arial" charset="0"/>
      </a:defRPr>
    </a:lvl1pPr>
    <a:lvl2pPr marL="457200" algn="l" rtl="0" fontAlgn="base">
      <a:spcBef>
        <a:spcPct val="0"/>
      </a:spcBef>
      <a:spcAft>
        <a:spcPct val="0"/>
      </a:spcAft>
      <a:defRPr kern="1200">
        <a:solidFill>
          <a:schemeClr val="tx1"/>
        </a:solidFill>
        <a:latin typeface="Garamond" pitchFamily="18" charset="0"/>
        <a:ea typeface="+mn-ea"/>
        <a:cs typeface="Arial" charset="0"/>
      </a:defRPr>
    </a:lvl2pPr>
    <a:lvl3pPr marL="914400" algn="l" rtl="0" fontAlgn="base">
      <a:spcBef>
        <a:spcPct val="0"/>
      </a:spcBef>
      <a:spcAft>
        <a:spcPct val="0"/>
      </a:spcAft>
      <a:defRPr kern="1200">
        <a:solidFill>
          <a:schemeClr val="tx1"/>
        </a:solidFill>
        <a:latin typeface="Garamond" pitchFamily="18" charset="0"/>
        <a:ea typeface="+mn-ea"/>
        <a:cs typeface="Arial" charset="0"/>
      </a:defRPr>
    </a:lvl3pPr>
    <a:lvl4pPr marL="1371600" algn="l" rtl="0" fontAlgn="base">
      <a:spcBef>
        <a:spcPct val="0"/>
      </a:spcBef>
      <a:spcAft>
        <a:spcPct val="0"/>
      </a:spcAft>
      <a:defRPr kern="1200">
        <a:solidFill>
          <a:schemeClr val="tx1"/>
        </a:solidFill>
        <a:latin typeface="Garamond" pitchFamily="18" charset="0"/>
        <a:ea typeface="+mn-ea"/>
        <a:cs typeface="Arial" charset="0"/>
      </a:defRPr>
    </a:lvl4pPr>
    <a:lvl5pPr marL="1828800" algn="l" rtl="0" fontAlgn="base">
      <a:spcBef>
        <a:spcPct val="0"/>
      </a:spcBef>
      <a:spcAft>
        <a:spcPct val="0"/>
      </a:spcAft>
      <a:defRPr kern="1200">
        <a:solidFill>
          <a:schemeClr val="tx1"/>
        </a:solidFill>
        <a:latin typeface="Garamond" pitchFamily="18" charset="0"/>
        <a:ea typeface="+mn-ea"/>
        <a:cs typeface="Arial" charset="0"/>
      </a:defRPr>
    </a:lvl5pPr>
    <a:lvl6pPr marL="2286000" algn="l" defTabSz="914400" rtl="0" eaLnBrk="1" latinLnBrk="0" hangingPunct="1">
      <a:defRPr kern="1200">
        <a:solidFill>
          <a:schemeClr val="tx1"/>
        </a:solidFill>
        <a:latin typeface="Garamond" pitchFamily="18" charset="0"/>
        <a:ea typeface="+mn-ea"/>
        <a:cs typeface="Arial" charset="0"/>
      </a:defRPr>
    </a:lvl6pPr>
    <a:lvl7pPr marL="2743200" algn="l" defTabSz="914400" rtl="0" eaLnBrk="1" latinLnBrk="0" hangingPunct="1">
      <a:defRPr kern="1200">
        <a:solidFill>
          <a:schemeClr val="tx1"/>
        </a:solidFill>
        <a:latin typeface="Garamond" pitchFamily="18" charset="0"/>
        <a:ea typeface="+mn-ea"/>
        <a:cs typeface="Arial" charset="0"/>
      </a:defRPr>
    </a:lvl7pPr>
    <a:lvl8pPr marL="3200400" algn="l" defTabSz="914400" rtl="0" eaLnBrk="1" latinLnBrk="0" hangingPunct="1">
      <a:defRPr kern="1200">
        <a:solidFill>
          <a:schemeClr val="tx1"/>
        </a:solidFill>
        <a:latin typeface="Garamond" pitchFamily="18" charset="0"/>
        <a:ea typeface="+mn-ea"/>
        <a:cs typeface="Arial" charset="0"/>
      </a:defRPr>
    </a:lvl8pPr>
    <a:lvl9pPr marL="3657600" algn="l" defTabSz="914400" rtl="0" eaLnBrk="1" latinLnBrk="0" hangingPunct="1">
      <a:defRPr kern="1200">
        <a:solidFill>
          <a:schemeClr val="tx1"/>
        </a:solidFill>
        <a:latin typeface="Garamond"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4"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5" name="Date Placeholder 3"/>
          <p:cNvSpPr>
            <a:spLocks noGrp="1"/>
          </p:cNvSpPr>
          <p:nvPr>
            <p:ph type="dt" sz="half" idx="10"/>
          </p:nvPr>
        </p:nvSpPr>
        <p:spPr/>
        <p:txBody>
          <a:bodyPr/>
          <a:lstStyle>
            <a:lvl1pPr>
              <a:defRPr/>
            </a:lvl1pPr>
          </a:lstStyle>
          <a:p>
            <a:pPr>
              <a:defRPr/>
            </a:pPr>
            <a:fld id="{7D79A21C-DCF0-4886-96C0-F33A0BE93F15}" type="datetimeFigureOut">
              <a:rPr lang="ru-RU"/>
              <a:pPr>
                <a:defRPr/>
              </a:pPr>
              <a:t>20.05.2015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CC25F2AE-45B6-4DB0-8931-1012D5ED65B0}" type="slidenum">
              <a:rPr lang="ru-RU"/>
              <a:pPr>
                <a:defRPr/>
              </a:pPr>
              <a:t>‹#›</a:t>
            </a:fld>
            <a:endParaRPr lang="ru-RU"/>
          </a:p>
        </p:txBody>
      </p:sp>
    </p:spTree>
    <p:extLst>
      <p:ext uri="{BB962C8B-B14F-4D97-AF65-F5344CB8AC3E}">
        <p14:creationId xmlns:p14="http://schemas.microsoft.com/office/powerpoint/2010/main" val="2622198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a:ln/>
        </p:spPr>
        <p:txBody>
          <a:bodyPr/>
          <a:lstStyle>
            <a:lvl1pPr>
              <a:defRPr/>
            </a:lvl1pPr>
          </a:lstStyle>
          <a:p>
            <a:pPr>
              <a:defRPr/>
            </a:pPr>
            <a:fld id="{B6555EDF-D018-4336-ACBF-8C771572AD8A}" type="datetimeFigureOut">
              <a:rPr lang="ru-RU"/>
              <a:pPr>
                <a:defRPr/>
              </a:pPr>
              <a:t>20.05.2015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38344684-7A0A-404C-92E7-7A8B64228DB1}" type="slidenum">
              <a:rPr lang="ru-RU"/>
              <a:pPr>
                <a:defRPr/>
              </a:pPr>
              <a:t>‹#›</a:t>
            </a:fld>
            <a:endParaRPr lang="ru-RU"/>
          </a:p>
        </p:txBody>
      </p:sp>
    </p:spTree>
    <p:extLst>
      <p:ext uri="{BB962C8B-B14F-4D97-AF65-F5344CB8AC3E}">
        <p14:creationId xmlns:p14="http://schemas.microsoft.com/office/powerpoint/2010/main" val="2898782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ln/>
        </p:spPr>
        <p:txBody>
          <a:bodyPr/>
          <a:lstStyle>
            <a:lvl1pPr>
              <a:defRPr/>
            </a:lvl1pPr>
          </a:lstStyle>
          <a:p>
            <a:pPr>
              <a:defRPr/>
            </a:pPr>
            <a:fld id="{D1A47DA6-4C20-4150-85DD-3AAF91F74D45}" type="datetimeFigureOut">
              <a:rPr lang="ru-RU"/>
              <a:pPr>
                <a:defRPr/>
              </a:pPr>
              <a:t>20.05.2015</a:t>
            </a:fld>
            <a:endParaRPr lang="ru-RU"/>
          </a:p>
        </p:txBody>
      </p:sp>
      <p:sp>
        <p:nvSpPr>
          <p:cNvPr id="5" name="Footer Placeholder 4"/>
          <p:cNvSpPr>
            <a:spLocks noGrp="1"/>
          </p:cNvSpPr>
          <p:nvPr>
            <p:ph type="ftr" sz="quarter" idx="11"/>
          </p:nvPr>
        </p:nvSpPr>
        <p:spPr/>
        <p:txBody>
          <a:bodyPr/>
          <a:lstStyle>
            <a:lvl1pPr>
              <a:defRPr/>
            </a:lvl1pPr>
          </a:lstStyle>
          <a:p>
            <a:pPr>
              <a:defRPr/>
            </a:pPr>
            <a:endParaRPr lang="ru-RU"/>
          </a:p>
        </p:txBody>
      </p:sp>
      <p:sp>
        <p:nvSpPr>
          <p:cNvPr id="6" name="Slide Number Placeholder 5"/>
          <p:cNvSpPr>
            <a:spLocks noGrp="1"/>
          </p:cNvSpPr>
          <p:nvPr>
            <p:ph type="sldNum" sz="quarter" idx="12"/>
          </p:nvPr>
        </p:nvSpPr>
        <p:spPr/>
        <p:txBody>
          <a:bodyPr/>
          <a:lstStyle>
            <a:lvl1pPr>
              <a:defRPr/>
            </a:lvl1pPr>
          </a:lstStyle>
          <a:p>
            <a:pPr>
              <a:defRPr/>
            </a:pPr>
            <a:fld id="{103F106F-A146-4915-871E-D73656B5F59F}" type="slidenum">
              <a:rPr lang="ru-RU"/>
              <a:pPr>
                <a:defRPr/>
              </a:pPr>
              <a:t>‹#›</a:t>
            </a:fld>
            <a:endParaRPr lang="ru-RU"/>
          </a:p>
        </p:txBody>
      </p:sp>
    </p:spTree>
    <p:extLst>
      <p:ext uri="{BB962C8B-B14F-4D97-AF65-F5344CB8AC3E}">
        <p14:creationId xmlns:p14="http://schemas.microsoft.com/office/powerpoint/2010/main" val="1158466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D6D51912-BA4F-4C73-95DE-C3B261BDB119}" type="datetimeFigureOut">
              <a:rPr lang="ru-RU"/>
              <a:pPr>
                <a:defRPr/>
              </a:pPr>
              <a:t>20.05.2015</a:t>
            </a:fld>
            <a:endParaRPr lang="ru-RU"/>
          </a:p>
        </p:txBody>
      </p:sp>
      <p:sp>
        <p:nvSpPr>
          <p:cNvPr id="6" name="Footer Placeholder 4"/>
          <p:cNvSpPr>
            <a:spLocks noGrp="1"/>
          </p:cNvSpPr>
          <p:nvPr>
            <p:ph type="ftr" sz="quarter" idx="11"/>
          </p:nvPr>
        </p:nvSpPr>
        <p:spPr/>
        <p:txBody>
          <a:bodyPr/>
          <a:lstStyle>
            <a:lvl1pPr>
              <a:defRPr/>
            </a:lvl1pPr>
          </a:lstStyle>
          <a:p>
            <a:pPr>
              <a:defRPr/>
            </a:pPr>
            <a:endParaRPr lang="ru-RU"/>
          </a:p>
        </p:txBody>
      </p:sp>
      <p:sp>
        <p:nvSpPr>
          <p:cNvPr id="7" name="Slide Number Placeholder 5"/>
          <p:cNvSpPr>
            <a:spLocks noGrp="1"/>
          </p:cNvSpPr>
          <p:nvPr>
            <p:ph type="sldNum" sz="quarter" idx="12"/>
          </p:nvPr>
        </p:nvSpPr>
        <p:spPr/>
        <p:txBody>
          <a:bodyPr/>
          <a:lstStyle>
            <a:lvl1pPr>
              <a:defRPr/>
            </a:lvl1pPr>
          </a:lstStyle>
          <a:p>
            <a:pPr>
              <a:defRPr/>
            </a:pPr>
            <a:fld id="{7E0F1594-609C-4BDE-B822-4EF7D79CF397}" type="slidenum">
              <a:rPr lang="ru-RU"/>
              <a:pPr>
                <a:defRPr/>
              </a:pPr>
              <a:t>‹#›</a:t>
            </a:fld>
            <a:endParaRPr lang="ru-RU"/>
          </a:p>
        </p:txBody>
      </p:sp>
    </p:spTree>
    <p:extLst>
      <p:ext uri="{BB962C8B-B14F-4D97-AF65-F5344CB8AC3E}">
        <p14:creationId xmlns:p14="http://schemas.microsoft.com/office/powerpoint/2010/main" val="24895353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4"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pic>
        <p:nvPicPr>
          <p:cNvPr id="5"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6" name="Date Placeholder 3"/>
          <p:cNvSpPr>
            <a:spLocks noGrp="1"/>
          </p:cNvSpPr>
          <p:nvPr>
            <p:ph type="dt" sz="half" idx="10"/>
          </p:nvPr>
        </p:nvSpPr>
        <p:spPr/>
        <p:txBody>
          <a:bodyPr/>
          <a:lstStyle>
            <a:lvl1pPr>
              <a:defRPr/>
            </a:lvl1pPr>
          </a:lstStyle>
          <a:p>
            <a:pPr>
              <a:defRPr/>
            </a:pPr>
            <a:fld id="{D4FD0F54-5B2D-4FDD-A5BE-F7BA6EB17869}" type="datetimeFigureOut">
              <a:rPr lang="ru-RU"/>
              <a:pPr>
                <a:defRPr/>
              </a:pPr>
              <a:t>20.05.2015</a:t>
            </a:fld>
            <a:endParaRPr lang="ru-RU"/>
          </a:p>
        </p:txBody>
      </p:sp>
      <p:sp>
        <p:nvSpPr>
          <p:cNvPr id="7" name="Footer Placeholder 4"/>
          <p:cNvSpPr>
            <a:spLocks noGrp="1"/>
          </p:cNvSpPr>
          <p:nvPr>
            <p:ph type="ftr" sz="quarter" idx="11"/>
          </p:nvPr>
        </p:nvSpPr>
        <p:spPr/>
        <p:txBody>
          <a:bodyPr/>
          <a:lstStyle>
            <a:lvl1pPr>
              <a:defRPr/>
            </a:lvl1pPr>
          </a:lstStyle>
          <a:p>
            <a:pPr>
              <a:defRPr/>
            </a:pPr>
            <a:endParaRPr lang="ru-RU"/>
          </a:p>
        </p:txBody>
      </p:sp>
      <p:sp>
        <p:nvSpPr>
          <p:cNvPr id="8" name="Slide Number Placeholder 5"/>
          <p:cNvSpPr>
            <a:spLocks noGrp="1"/>
          </p:cNvSpPr>
          <p:nvPr>
            <p:ph type="sldNum" sz="quarter" idx="12"/>
          </p:nvPr>
        </p:nvSpPr>
        <p:spPr/>
        <p:txBody>
          <a:bodyPr/>
          <a:lstStyle>
            <a:lvl1pPr>
              <a:defRPr/>
            </a:lvl1pPr>
          </a:lstStyle>
          <a:p>
            <a:pPr>
              <a:defRPr/>
            </a:pPr>
            <a:fld id="{787B2B1E-36A1-4133-9EA9-B07B1977855F}" type="slidenum">
              <a:rPr lang="ru-RU"/>
              <a:pPr>
                <a:defRPr/>
              </a:pPr>
              <a:t>‹#›</a:t>
            </a:fld>
            <a:endParaRPr lang="ru-RU"/>
          </a:p>
        </p:txBody>
      </p:sp>
    </p:spTree>
    <p:extLst>
      <p:ext uri="{BB962C8B-B14F-4D97-AF65-F5344CB8AC3E}">
        <p14:creationId xmlns:p14="http://schemas.microsoft.com/office/powerpoint/2010/main" val="5210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6" name="Date Placeholder 4"/>
          <p:cNvSpPr>
            <a:spLocks noGrp="1"/>
          </p:cNvSpPr>
          <p:nvPr>
            <p:ph type="dt" sz="half" idx="15"/>
          </p:nvPr>
        </p:nvSpPr>
        <p:spPr/>
        <p:txBody>
          <a:bodyPr/>
          <a:lstStyle>
            <a:lvl1pPr>
              <a:defRPr/>
            </a:lvl1pPr>
          </a:lstStyle>
          <a:p>
            <a:pPr>
              <a:defRPr/>
            </a:pPr>
            <a:fld id="{6F75D419-C94F-46BB-A43A-5BD09933C808}" type="datetimeFigureOut">
              <a:rPr lang="ru-RU"/>
              <a:pPr>
                <a:defRPr/>
              </a:pPr>
              <a:t>20.05.2015</a:t>
            </a:fld>
            <a:endParaRPr lang="ru-RU"/>
          </a:p>
        </p:txBody>
      </p:sp>
      <p:sp>
        <p:nvSpPr>
          <p:cNvPr id="7" name="Footer Placeholder 5"/>
          <p:cNvSpPr>
            <a:spLocks noGrp="1"/>
          </p:cNvSpPr>
          <p:nvPr>
            <p:ph type="ftr" sz="quarter" idx="16"/>
          </p:nvPr>
        </p:nvSpPr>
        <p:spPr/>
        <p:txBody>
          <a:bodyPr/>
          <a:lstStyle>
            <a:lvl1pPr>
              <a:defRPr/>
            </a:lvl1pPr>
          </a:lstStyle>
          <a:p>
            <a:pPr>
              <a:defRPr/>
            </a:pPr>
            <a:endParaRPr lang="ru-RU"/>
          </a:p>
        </p:txBody>
      </p:sp>
      <p:sp>
        <p:nvSpPr>
          <p:cNvPr id="8" name="Slide Number Placeholder 6"/>
          <p:cNvSpPr>
            <a:spLocks noGrp="1"/>
          </p:cNvSpPr>
          <p:nvPr>
            <p:ph type="sldNum" sz="quarter" idx="17"/>
          </p:nvPr>
        </p:nvSpPr>
        <p:spPr/>
        <p:txBody>
          <a:bodyPr/>
          <a:lstStyle>
            <a:lvl1pPr>
              <a:defRPr/>
            </a:lvl1pPr>
          </a:lstStyle>
          <a:p>
            <a:pPr>
              <a:defRPr/>
            </a:pPr>
            <a:fld id="{739CDA16-7201-454D-B8A5-32F6D71337FD}" type="slidenum">
              <a:rPr lang="ru-RU"/>
              <a:pPr>
                <a:defRPr/>
              </a:pPr>
              <a:t>‹#›</a:t>
            </a:fld>
            <a:endParaRPr lang="ru-RU"/>
          </a:p>
        </p:txBody>
      </p:sp>
    </p:spTree>
    <p:extLst>
      <p:ext uri="{BB962C8B-B14F-4D97-AF65-F5344CB8AC3E}">
        <p14:creationId xmlns:p14="http://schemas.microsoft.com/office/powerpoint/2010/main" val="4201412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7" name="Picture 11" descr="flourish2.png"/>
          <p:cNvPicPr>
            <a:picLocks noChangeAspect="1"/>
          </p:cNvPicPr>
          <p:nvPr/>
        </p:nvPicPr>
        <p:blipFill>
          <a:blip r:embed="rId2">
            <a:clrChange>
              <a:clrFrom>
                <a:srgbClr val="000000"/>
              </a:clrFrom>
              <a:clrTo>
                <a:srgbClr val="000000">
                  <a:alpha val="0"/>
                </a:srgbClr>
              </a:clrTo>
            </a:clrChange>
            <a:lum bright="-14000"/>
            <a:extLst>
              <a:ext uri="{28A0092B-C50C-407E-A947-70E740481C1C}">
                <a14:useLocalDpi xmlns:a14="http://schemas.microsoft.com/office/drawing/2010/main" val="0"/>
              </a:ext>
            </a:extLst>
          </a:blip>
          <a:srcRect/>
          <a:stretch>
            <a:fillRect/>
          </a:stretch>
        </p:blipFill>
        <p:spPr bwMode="auto">
          <a:xfrm>
            <a:off x="0" y="1619250"/>
            <a:ext cx="9144000" cy="931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Date Placeholder 6"/>
          <p:cNvSpPr>
            <a:spLocks noGrp="1"/>
          </p:cNvSpPr>
          <p:nvPr>
            <p:ph type="dt" sz="half" idx="15"/>
          </p:nvPr>
        </p:nvSpPr>
        <p:spPr/>
        <p:txBody>
          <a:bodyPr/>
          <a:lstStyle>
            <a:lvl1pPr>
              <a:defRPr/>
            </a:lvl1pPr>
          </a:lstStyle>
          <a:p>
            <a:pPr>
              <a:defRPr/>
            </a:pPr>
            <a:fld id="{D95C9E7F-C34E-49CD-A6FA-C0D1A230898C}" type="datetimeFigureOut">
              <a:rPr lang="ru-RU"/>
              <a:pPr>
                <a:defRPr/>
              </a:pPr>
              <a:t>20.05.2015</a:t>
            </a:fld>
            <a:endParaRPr lang="ru-RU"/>
          </a:p>
        </p:txBody>
      </p:sp>
      <p:sp>
        <p:nvSpPr>
          <p:cNvPr id="9" name="Footer Placeholder 7"/>
          <p:cNvSpPr>
            <a:spLocks noGrp="1"/>
          </p:cNvSpPr>
          <p:nvPr>
            <p:ph type="ftr" sz="quarter" idx="16"/>
          </p:nvPr>
        </p:nvSpPr>
        <p:spPr/>
        <p:txBody>
          <a:bodyPr/>
          <a:lstStyle>
            <a:lvl1pPr>
              <a:defRPr/>
            </a:lvl1pPr>
          </a:lstStyle>
          <a:p>
            <a:pPr>
              <a:defRPr/>
            </a:pPr>
            <a:endParaRPr lang="ru-RU"/>
          </a:p>
        </p:txBody>
      </p:sp>
      <p:sp>
        <p:nvSpPr>
          <p:cNvPr id="10" name="Slide Number Placeholder 8"/>
          <p:cNvSpPr>
            <a:spLocks noGrp="1"/>
          </p:cNvSpPr>
          <p:nvPr>
            <p:ph type="sldNum" sz="quarter" idx="17"/>
          </p:nvPr>
        </p:nvSpPr>
        <p:spPr/>
        <p:txBody>
          <a:bodyPr/>
          <a:lstStyle>
            <a:lvl1pPr>
              <a:defRPr/>
            </a:lvl1pPr>
          </a:lstStyle>
          <a:p>
            <a:pPr>
              <a:defRPr/>
            </a:pPr>
            <a:fld id="{1893993F-FE0A-4190-B970-4C40365BDFBF}" type="slidenum">
              <a:rPr lang="ru-RU"/>
              <a:pPr>
                <a:defRPr/>
              </a:pPr>
              <a:t>‹#›</a:t>
            </a:fld>
            <a:endParaRPr lang="ru-RU"/>
          </a:p>
        </p:txBody>
      </p:sp>
    </p:spTree>
    <p:extLst>
      <p:ext uri="{BB962C8B-B14F-4D97-AF65-F5344CB8AC3E}">
        <p14:creationId xmlns:p14="http://schemas.microsoft.com/office/powerpoint/2010/main" val="28190421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
        <p:nvSpPr>
          <p:cNvPr id="2" name="Title 1"/>
          <p:cNvSpPr>
            <a:spLocks noGrp="1"/>
          </p:cNvSpPr>
          <p:nvPr>
            <p:ph type="title"/>
          </p:nvPr>
        </p:nvSpPr>
        <p:spPr/>
        <p:txBody>
          <a:bodyPr/>
          <a:lstStyle/>
          <a:p>
            <a:r>
              <a:rPr lang="ru-RU" smtClean="0"/>
              <a:t>Образец заголовка</a:t>
            </a:r>
            <a:endParaRPr lang="en-US"/>
          </a:p>
        </p:txBody>
      </p:sp>
      <p:sp>
        <p:nvSpPr>
          <p:cNvPr id="4" name="Date Placeholder 2"/>
          <p:cNvSpPr>
            <a:spLocks noGrp="1"/>
          </p:cNvSpPr>
          <p:nvPr>
            <p:ph type="dt" sz="half" idx="10"/>
          </p:nvPr>
        </p:nvSpPr>
        <p:spPr/>
        <p:txBody>
          <a:bodyPr/>
          <a:lstStyle>
            <a:lvl1pPr>
              <a:defRPr/>
            </a:lvl1pPr>
          </a:lstStyle>
          <a:p>
            <a:pPr>
              <a:defRPr/>
            </a:pPr>
            <a:fld id="{09A8D14F-39C7-4722-AA4C-A0F603B0CDD9}" type="datetimeFigureOut">
              <a:rPr lang="ru-RU"/>
              <a:pPr>
                <a:defRPr/>
              </a:pPr>
              <a:t>20.05.2015</a:t>
            </a:fld>
            <a:endParaRPr lang="ru-RU"/>
          </a:p>
        </p:txBody>
      </p:sp>
      <p:sp>
        <p:nvSpPr>
          <p:cNvPr id="5" name="Footer Placeholder 3"/>
          <p:cNvSpPr>
            <a:spLocks noGrp="1"/>
          </p:cNvSpPr>
          <p:nvPr>
            <p:ph type="ftr" sz="quarter" idx="11"/>
          </p:nvPr>
        </p:nvSpPr>
        <p:spPr/>
        <p:txBody>
          <a:bodyPr/>
          <a:lstStyle>
            <a:lvl1pPr>
              <a:defRPr/>
            </a:lvl1pPr>
          </a:lstStyle>
          <a:p>
            <a:pPr>
              <a:defRPr/>
            </a:pPr>
            <a:endParaRPr lang="ru-RU"/>
          </a:p>
        </p:txBody>
      </p:sp>
      <p:sp>
        <p:nvSpPr>
          <p:cNvPr id="6" name="Slide Number Placeholder 4"/>
          <p:cNvSpPr>
            <a:spLocks noGrp="1"/>
          </p:cNvSpPr>
          <p:nvPr>
            <p:ph type="sldNum" sz="quarter" idx="12"/>
          </p:nvPr>
        </p:nvSpPr>
        <p:spPr/>
        <p:txBody>
          <a:bodyPr/>
          <a:lstStyle>
            <a:lvl1pPr>
              <a:defRPr/>
            </a:lvl1pPr>
          </a:lstStyle>
          <a:p>
            <a:pPr>
              <a:defRPr/>
            </a:pPr>
            <a:fld id="{01273CB5-C2AF-47E5-80EB-F67EC1E53386}" type="slidenum">
              <a:rPr lang="ru-RU"/>
              <a:pPr>
                <a:defRPr/>
              </a:pPr>
              <a:t>‹#›</a:t>
            </a:fld>
            <a:endParaRPr lang="ru-RU"/>
          </a:p>
        </p:txBody>
      </p:sp>
    </p:spTree>
    <p:extLst>
      <p:ext uri="{BB962C8B-B14F-4D97-AF65-F5344CB8AC3E}">
        <p14:creationId xmlns:p14="http://schemas.microsoft.com/office/powerpoint/2010/main" val="15222414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a:ln/>
        </p:spPr>
        <p:txBody>
          <a:bodyPr/>
          <a:lstStyle>
            <a:lvl1pPr>
              <a:defRPr/>
            </a:lvl1pPr>
          </a:lstStyle>
          <a:p>
            <a:pPr>
              <a:defRPr/>
            </a:pPr>
            <a:fld id="{B041CECA-D1EB-4770-924F-23D6B163FF53}" type="datetimeFigureOut">
              <a:rPr lang="ru-RU"/>
              <a:pPr>
                <a:defRPr/>
              </a:pPr>
              <a:t>20.05.2015</a:t>
            </a:fld>
            <a:endParaRPr lang="ru-RU"/>
          </a:p>
        </p:txBody>
      </p:sp>
      <p:sp>
        <p:nvSpPr>
          <p:cNvPr id="3" name="Footer Placeholder 4"/>
          <p:cNvSpPr>
            <a:spLocks noGrp="1"/>
          </p:cNvSpPr>
          <p:nvPr>
            <p:ph type="ftr" sz="quarter" idx="11"/>
          </p:nvPr>
        </p:nvSpPr>
        <p:spPr/>
        <p:txBody>
          <a:bodyPr/>
          <a:lstStyle>
            <a:lvl1pPr>
              <a:defRPr/>
            </a:lvl1pPr>
          </a:lstStyle>
          <a:p>
            <a:pPr>
              <a:defRPr/>
            </a:pPr>
            <a:endParaRPr lang="ru-RU"/>
          </a:p>
        </p:txBody>
      </p:sp>
      <p:sp>
        <p:nvSpPr>
          <p:cNvPr id="4" name="Slide Number Placeholder 5"/>
          <p:cNvSpPr>
            <a:spLocks noGrp="1"/>
          </p:cNvSpPr>
          <p:nvPr>
            <p:ph type="sldNum" sz="quarter" idx="12"/>
          </p:nvPr>
        </p:nvSpPr>
        <p:spPr/>
        <p:txBody>
          <a:bodyPr/>
          <a:lstStyle>
            <a:lvl1pPr>
              <a:defRPr/>
            </a:lvl1pPr>
          </a:lstStyle>
          <a:p>
            <a:pPr>
              <a:defRPr/>
            </a:pPr>
            <a:fld id="{88EBA4DA-3500-45D8-85AF-183C166FAB6A}" type="slidenum">
              <a:rPr lang="ru-RU"/>
              <a:pPr>
                <a:defRPr/>
              </a:pPr>
              <a:t>‹#›</a:t>
            </a:fld>
            <a:endParaRPr lang="ru-RU"/>
          </a:p>
        </p:txBody>
      </p:sp>
    </p:spTree>
    <p:extLst>
      <p:ext uri="{BB962C8B-B14F-4D97-AF65-F5344CB8AC3E}">
        <p14:creationId xmlns:p14="http://schemas.microsoft.com/office/powerpoint/2010/main" val="2486673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4"/>
          </p:nvPr>
        </p:nvSpPr>
        <p:spPr>
          <a:ln/>
        </p:spPr>
        <p:txBody>
          <a:bodyPr/>
          <a:lstStyle>
            <a:lvl1pPr>
              <a:defRPr/>
            </a:lvl1pPr>
          </a:lstStyle>
          <a:p>
            <a:pPr>
              <a:defRPr/>
            </a:pPr>
            <a:fld id="{0A103784-2211-4B93-BC3B-2136543231D8}" type="datetimeFigureOut">
              <a:rPr lang="ru-RU"/>
              <a:pPr>
                <a:defRPr/>
              </a:pPr>
              <a:t>20.05.2015</a:t>
            </a:fld>
            <a:endParaRPr lang="ru-RU"/>
          </a:p>
        </p:txBody>
      </p:sp>
      <p:sp>
        <p:nvSpPr>
          <p:cNvPr id="6" name="Footer Placeholder 4"/>
          <p:cNvSpPr>
            <a:spLocks noGrp="1"/>
          </p:cNvSpPr>
          <p:nvPr>
            <p:ph type="ftr" sz="quarter" idx="15"/>
          </p:nvPr>
        </p:nvSpPr>
        <p:spPr/>
        <p:txBody>
          <a:bodyPr/>
          <a:lstStyle>
            <a:lvl1pPr>
              <a:defRPr/>
            </a:lvl1pPr>
          </a:lstStyle>
          <a:p>
            <a:pPr>
              <a:defRPr/>
            </a:pPr>
            <a:endParaRPr lang="ru-RU"/>
          </a:p>
        </p:txBody>
      </p:sp>
      <p:sp>
        <p:nvSpPr>
          <p:cNvPr id="7" name="Slide Number Placeholder 5"/>
          <p:cNvSpPr>
            <a:spLocks noGrp="1"/>
          </p:cNvSpPr>
          <p:nvPr>
            <p:ph type="sldNum" sz="quarter" idx="16"/>
          </p:nvPr>
        </p:nvSpPr>
        <p:spPr/>
        <p:txBody>
          <a:bodyPr/>
          <a:lstStyle>
            <a:lvl1pPr>
              <a:defRPr/>
            </a:lvl1pPr>
          </a:lstStyle>
          <a:p>
            <a:pPr>
              <a:defRPr/>
            </a:pPr>
            <a:fld id="{8BF91365-6789-428A-B155-D42508214BEE}" type="slidenum">
              <a:rPr lang="ru-RU"/>
              <a:pPr>
                <a:defRPr/>
              </a:pPr>
              <a:t>‹#›</a:t>
            </a:fld>
            <a:endParaRPr lang="ru-RU"/>
          </a:p>
        </p:txBody>
      </p:sp>
    </p:spTree>
    <p:extLst>
      <p:ext uri="{BB962C8B-B14F-4D97-AF65-F5344CB8AC3E}">
        <p14:creationId xmlns:p14="http://schemas.microsoft.com/office/powerpoint/2010/main" val="4167610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5" name="Plaque 9"/>
          <p:cNvSpPr/>
          <p:nvPr/>
        </p:nvSpPr>
        <p:spPr>
          <a:xfrm>
            <a:off x="1463675" y="1847850"/>
            <a:ext cx="3089275" cy="3089275"/>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953000" y="1676400"/>
            <a:ext cx="2819400" cy="599440"/>
          </a:xfrm>
        </p:spPr>
        <p:txBody>
          <a:bodyPr>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rtlCol="0">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Date Placeholder 4"/>
          <p:cNvSpPr>
            <a:spLocks noGrp="1"/>
          </p:cNvSpPr>
          <p:nvPr>
            <p:ph type="dt" sz="half" idx="10"/>
          </p:nvPr>
        </p:nvSpPr>
        <p:spPr/>
        <p:txBody>
          <a:bodyPr/>
          <a:lstStyle>
            <a:lvl1pPr>
              <a:defRPr/>
            </a:lvl1pPr>
          </a:lstStyle>
          <a:p>
            <a:pPr>
              <a:defRPr/>
            </a:pPr>
            <a:fld id="{ABDED9D9-DCD9-453E-B8DD-790DB075B1F2}" type="datetimeFigureOut">
              <a:rPr lang="ru-RU"/>
              <a:pPr>
                <a:defRPr/>
              </a:pPr>
              <a:t>20.05.2015</a:t>
            </a:fld>
            <a:endParaRPr lang="ru-RU"/>
          </a:p>
        </p:txBody>
      </p:sp>
      <p:sp>
        <p:nvSpPr>
          <p:cNvPr id="7" name="Footer Placeholder 5"/>
          <p:cNvSpPr>
            <a:spLocks noGrp="1"/>
          </p:cNvSpPr>
          <p:nvPr>
            <p:ph type="ftr" sz="quarter" idx="11"/>
          </p:nvPr>
        </p:nvSpPr>
        <p:spPr/>
        <p:txBody>
          <a:bodyPr/>
          <a:lstStyle>
            <a:lvl1pPr>
              <a:defRPr/>
            </a:lvl1pPr>
          </a:lstStyle>
          <a:p>
            <a:pPr>
              <a:defRPr/>
            </a:pPr>
            <a:endParaRPr lang="ru-RU"/>
          </a:p>
        </p:txBody>
      </p:sp>
      <p:sp>
        <p:nvSpPr>
          <p:cNvPr id="8" name="Slide Number Placeholder 6"/>
          <p:cNvSpPr>
            <a:spLocks noGrp="1"/>
          </p:cNvSpPr>
          <p:nvPr>
            <p:ph type="sldNum" sz="quarter" idx="12"/>
          </p:nvPr>
        </p:nvSpPr>
        <p:spPr/>
        <p:txBody>
          <a:bodyPr/>
          <a:lstStyle>
            <a:lvl1pPr>
              <a:defRPr/>
            </a:lvl1pPr>
          </a:lstStyle>
          <a:p>
            <a:pPr>
              <a:defRPr/>
            </a:pPr>
            <a:fld id="{10637583-4331-4F2D-ACFB-0B76097EF37A}" type="slidenum">
              <a:rPr lang="ru-RU"/>
              <a:pPr>
                <a:defRPr/>
              </a:pPr>
              <a:t>‹#›</a:t>
            </a:fld>
            <a:endParaRPr lang="ru-RU"/>
          </a:p>
        </p:txBody>
      </p:sp>
    </p:spTree>
    <p:extLst>
      <p:ext uri="{BB962C8B-B14F-4D97-AF65-F5344CB8AC3E}">
        <p14:creationId xmlns:p14="http://schemas.microsoft.com/office/powerpoint/2010/main" val="3090833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window3.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1028" name="Text Placeholder 2"/>
          <p:cNvSpPr>
            <a:spLocks noGrp="1"/>
          </p:cNvSpPr>
          <p:nvPr>
            <p:ph type="body" idx="1"/>
          </p:nvPr>
        </p:nvSpPr>
        <p:spPr bwMode="auto">
          <a:xfrm>
            <a:off x="1371600" y="2057400"/>
            <a:ext cx="64008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fontAlgn="auto">
              <a:spcBef>
                <a:spcPts val="0"/>
              </a:spcBef>
              <a:spcAft>
                <a:spcPts val="0"/>
              </a:spcAft>
              <a:defRPr sz="1100" baseline="0" smtClean="0">
                <a:solidFill>
                  <a:schemeClr val="accent1">
                    <a:lumMod val="60000"/>
                    <a:lumOff val="40000"/>
                  </a:schemeClr>
                </a:solidFill>
                <a:latin typeface="+mn-lt"/>
                <a:cs typeface="+mn-cs"/>
              </a:defRPr>
            </a:lvl1pPr>
          </a:lstStyle>
          <a:p>
            <a:pPr>
              <a:defRPr/>
            </a:pPr>
            <a:fld id="{DAD25C40-286C-4EC9-A4CA-28F3DAD5AB90}" type="datetimeFigureOut">
              <a:rPr lang="ru-RU"/>
              <a:pPr>
                <a:defRPr/>
              </a:pPr>
              <a:t>20.05.2015</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fontAlgn="auto">
              <a:spcBef>
                <a:spcPts val="0"/>
              </a:spcBef>
              <a:spcAft>
                <a:spcPts val="0"/>
              </a:spcAft>
              <a:defRPr sz="1100" baseline="0">
                <a:solidFill>
                  <a:schemeClr val="accent1">
                    <a:lumMod val="60000"/>
                    <a:lumOff val="40000"/>
                  </a:schemeClr>
                </a:solidFill>
                <a:latin typeface="+mn-lt"/>
                <a:cs typeface="+mn-cs"/>
              </a:defRPr>
            </a:lvl1pPr>
          </a:lstStyle>
          <a:p>
            <a:pPr>
              <a:defRPr/>
            </a:pPr>
            <a:endParaRPr lang="ru-RU"/>
          </a:p>
        </p:txBody>
      </p:sp>
      <p:sp>
        <p:nvSpPr>
          <p:cNvPr id="6" name="Slide Number Placeholder 5"/>
          <p:cNvSpPr>
            <a:spLocks noGrp="1"/>
          </p:cNvSpPr>
          <p:nvPr>
            <p:ph type="sldNum" sz="quarter" idx="4"/>
          </p:nvPr>
        </p:nvSpPr>
        <p:spPr bwMode="white">
          <a:xfrm>
            <a:off x="6675438" y="6364288"/>
            <a:ext cx="2133600" cy="365125"/>
          </a:xfrm>
          <a:prstGeom prst="rect">
            <a:avLst/>
          </a:prstGeom>
        </p:spPr>
        <p:txBody>
          <a:bodyPr vert="horz" lIns="91440" tIns="45720" rIns="91440" bIns="45720" rtlCol="0" anchor="ctr"/>
          <a:lstStyle>
            <a:lvl1pPr algn="r" fontAlgn="auto">
              <a:spcBef>
                <a:spcPts val="0"/>
              </a:spcBef>
              <a:spcAft>
                <a:spcPts val="0"/>
              </a:spcAft>
              <a:defRPr sz="1200" b="1" baseline="0" smtClean="0">
                <a:solidFill>
                  <a:schemeClr val="accent1">
                    <a:lumMod val="60000"/>
                    <a:lumOff val="40000"/>
                  </a:schemeClr>
                </a:solidFill>
                <a:latin typeface="+mn-lt"/>
                <a:cs typeface="+mn-cs"/>
              </a:defRPr>
            </a:lvl1pPr>
          </a:lstStyle>
          <a:p>
            <a:pPr>
              <a:defRPr/>
            </a:pPr>
            <a:fld id="{D4B59275-50D4-4BB6-B4D1-4E4C749AF0EF}"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63" r:id="rId7"/>
    <p:sldLayoutId id="2147483764" r:id="rId8"/>
    <p:sldLayoutId id="2147483773" r:id="rId9"/>
    <p:sldLayoutId id="2147483765" r:id="rId10"/>
    <p:sldLayoutId id="2147483766" r:id="rId11"/>
  </p:sldLayoutIdLst>
  <p:txStyles>
    <p:titleStyle>
      <a:lvl1pPr algn="ctr" rtl="0" fontAlgn="base">
        <a:spcBef>
          <a:spcPct val="0"/>
        </a:spcBef>
        <a:spcAft>
          <a:spcPct val="0"/>
        </a:spcAft>
        <a:defRPr sz="3600" kern="1200" cap="all" spc="300">
          <a:solidFill>
            <a:schemeClr val="tx1"/>
          </a:solidFill>
          <a:latin typeface="+mj-lt"/>
          <a:ea typeface="+mj-ea"/>
          <a:cs typeface="+mj-cs"/>
        </a:defRPr>
      </a:lvl1pPr>
      <a:lvl2pPr algn="ctr" rtl="0" fontAlgn="base">
        <a:spcBef>
          <a:spcPct val="0"/>
        </a:spcBef>
        <a:spcAft>
          <a:spcPct val="0"/>
        </a:spcAft>
        <a:defRPr sz="3600">
          <a:solidFill>
            <a:schemeClr val="tx1"/>
          </a:solidFill>
          <a:latin typeface="Constantia" pitchFamily="18" charset="0"/>
        </a:defRPr>
      </a:lvl2pPr>
      <a:lvl3pPr algn="ctr" rtl="0" fontAlgn="base">
        <a:spcBef>
          <a:spcPct val="0"/>
        </a:spcBef>
        <a:spcAft>
          <a:spcPct val="0"/>
        </a:spcAft>
        <a:defRPr sz="3600">
          <a:solidFill>
            <a:schemeClr val="tx1"/>
          </a:solidFill>
          <a:latin typeface="Constantia" pitchFamily="18" charset="0"/>
        </a:defRPr>
      </a:lvl3pPr>
      <a:lvl4pPr algn="ctr" rtl="0" fontAlgn="base">
        <a:spcBef>
          <a:spcPct val="0"/>
        </a:spcBef>
        <a:spcAft>
          <a:spcPct val="0"/>
        </a:spcAft>
        <a:defRPr sz="3600">
          <a:solidFill>
            <a:schemeClr val="tx1"/>
          </a:solidFill>
          <a:latin typeface="Constantia" pitchFamily="18" charset="0"/>
        </a:defRPr>
      </a:lvl4pPr>
      <a:lvl5pPr algn="ctr" rtl="0" fontAlgn="base">
        <a:spcBef>
          <a:spcPct val="0"/>
        </a:spcBef>
        <a:spcAft>
          <a:spcPct val="0"/>
        </a:spcAft>
        <a:defRPr sz="3600">
          <a:solidFill>
            <a:schemeClr val="tx1"/>
          </a:solidFill>
          <a:latin typeface="Constantia"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indent="-273050" algn="l" rtl="0" fontAlgn="base">
        <a:lnSpc>
          <a:spcPct val="150000"/>
        </a:lnSpc>
        <a:spcBef>
          <a:spcPct val="20000"/>
        </a:spcBef>
        <a:spcAft>
          <a:spcPct val="0"/>
        </a:spcAft>
        <a:buFont typeface="Wingdings" pitchFamily="2" charset="2"/>
        <a:buChar char="v"/>
        <a:defRPr kern="1200">
          <a:solidFill>
            <a:schemeClr val="tx1"/>
          </a:solidFill>
          <a:latin typeface="+mn-lt"/>
          <a:ea typeface="+mn-ea"/>
          <a:cs typeface="+mn-cs"/>
        </a:defRPr>
      </a:lvl1pPr>
      <a:lvl2pPr marL="742950" indent="-228600" algn="l" rtl="0" fontAlgn="base">
        <a:spcBef>
          <a:spcPct val="20000"/>
        </a:spcBef>
        <a:spcAft>
          <a:spcPct val="0"/>
        </a:spcAft>
        <a:buFont typeface="Arial" charset="0"/>
        <a:buChar char="•"/>
        <a:defRPr sz="16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1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14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913" y="1125538"/>
            <a:ext cx="6400800" cy="1006475"/>
          </a:xfrm>
        </p:spPr>
        <p:txBody>
          <a:bodyPr/>
          <a:lstStyle/>
          <a:p>
            <a:pPr fontAlgn="auto">
              <a:spcAft>
                <a:spcPts val="0"/>
              </a:spcAft>
              <a:defRPr/>
            </a:pPr>
            <a:r>
              <a:rPr lang="de-DE" sz="4400" dirty="0" smtClean="0"/>
              <a:t>Brüder Grimm</a:t>
            </a:r>
            <a:endParaRPr lang="ru-RU" sz="44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917" y="2187562"/>
            <a:ext cx="3329267" cy="361222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ъект 3"/>
          <p:cNvSpPr>
            <a:spLocks noGrp="1"/>
          </p:cNvSpPr>
          <p:nvPr>
            <p:ph sz="quarter" idx="13"/>
          </p:nvPr>
        </p:nvSpPr>
        <p:spPr>
          <a:xfrm>
            <a:off x="1116013" y="1125538"/>
            <a:ext cx="6911975" cy="4391025"/>
          </a:xfrm>
        </p:spPr>
        <p:txBody>
          <a:bodyPr/>
          <a:lstStyle/>
          <a:p>
            <a:pPr indent="0">
              <a:buFont typeface="Wingdings" pitchFamily="2" charset="2"/>
              <a:buNone/>
            </a:pPr>
            <a:r>
              <a:rPr lang="de-DE" sz="3000" smtClean="0"/>
              <a:t>Zwei Jahre nach dem Tod ihres Mannes schickte Dorothea Grimm ihre beiden ältesten Söhne zum "Lyceum Fridericianum" in Kassel. 1802 begann zunächst Jacob Grimm, im Jahr darauf auch sein Bruder Wilhelm mit einem Jurastudium in Marburg. </a:t>
            </a:r>
            <a:endParaRPr lang="ru-RU" sz="300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sz="quarter" idx="13"/>
          </p:nvPr>
        </p:nvSpPr>
        <p:spPr>
          <a:xfrm>
            <a:off x="1042988" y="1125538"/>
            <a:ext cx="7058025" cy="4535487"/>
          </a:xfrm>
        </p:spPr>
        <p:txBody>
          <a:bodyPr rtlCol="0">
            <a:normAutofit lnSpcReduction="10000"/>
          </a:bodyPr>
          <a:lstStyle/>
          <a:p>
            <a:pPr indent="0" fontAlgn="auto">
              <a:spcAft>
                <a:spcPts val="0"/>
              </a:spcAft>
              <a:buFont typeface="Wingdings" pitchFamily="2" charset="2"/>
              <a:buNone/>
              <a:defRPr/>
            </a:pPr>
            <a:r>
              <a:rPr lang="de-DE" dirty="0"/>
              <a:t> </a:t>
            </a:r>
            <a:r>
              <a:rPr lang="de-DE" sz="2800" dirty="0"/>
              <a:t>Längst hatten die Brüder Grimm ihr Interesse an Mythen, Sagen, Märchen und Volksliedern entdeckt. Am 20. Dezember 1812 veröffentlichten sie den ersten Band der von ihnen gesammelten Kinder- und Hausmärchen ("Grimms Märchen")  zu Berlin. n. Vier Jahre später folgte der erste Band deutscher Sagen.</a:t>
            </a:r>
            <a:endParaRPr lang="ru-RU"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Объект 3"/>
          <p:cNvSpPr>
            <a:spLocks noGrp="1"/>
          </p:cNvSpPr>
          <p:nvPr>
            <p:ph sz="quarter" idx="13"/>
          </p:nvPr>
        </p:nvSpPr>
        <p:spPr>
          <a:xfrm>
            <a:off x="971550" y="1268413"/>
            <a:ext cx="7488238" cy="3505200"/>
          </a:xfrm>
        </p:spPr>
        <p:txBody>
          <a:bodyPr/>
          <a:lstStyle/>
          <a:p>
            <a:pPr indent="0">
              <a:buFont typeface="Wingdings" pitchFamily="2" charset="2"/>
              <a:buNone/>
            </a:pPr>
            <a:r>
              <a:rPr lang="de-DE" sz="2800" smtClean="0"/>
              <a:t>In 1829 waren die beiden Brüder an der Bibliothek in Kassel beschäftigt, Wilhelm als Sekretär, Jacob als Bibliothekar.</a:t>
            </a:r>
            <a:endParaRPr lang="ru-RU" sz="2800" smtClean="0"/>
          </a:p>
        </p:txBody>
      </p:sp>
      <p:pic>
        <p:nvPicPr>
          <p:cNvPr id="20483"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73263" y="3154363"/>
            <a:ext cx="523875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Объект 3"/>
          <p:cNvSpPr>
            <a:spLocks noGrp="1"/>
          </p:cNvSpPr>
          <p:nvPr>
            <p:ph sz="quarter" idx="13"/>
          </p:nvPr>
        </p:nvSpPr>
        <p:spPr>
          <a:xfrm>
            <a:off x="1042988" y="1196975"/>
            <a:ext cx="7200900" cy="4752975"/>
          </a:xfrm>
        </p:spPr>
        <p:txBody>
          <a:bodyPr/>
          <a:lstStyle/>
          <a:p>
            <a:pPr indent="0">
              <a:buFont typeface="Wingdings" pitchFamily="2" charset="2"/>
              <a:buNone/>
            </a:pPr>
            <a:r>
              <a:rPr lang="de-DE" sz="2800" smtClean="0"/>
              <a:t>Jacob veröffentlichte bis 1837 zwei weitere Bände der Deutschen Grammatik. Im Jahr 1834 konnte er auch den 1811 begonnenen Reinhart (Reineke) Fuchs fertigstellen und 1835 ein Werk über Deutsche Mythologie. Auch dieses Werk hatte enormen Einfluss – dieses Mal auf die Mythenforschung.</a:t>
            </a:r>
            <a:endParaRPr lang="ru-RU" sz="280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Объект 3"/>
          <p:cNvSpPr>
            <a:spLocks noGrp="1"/>
          </p:cNvSpPr>
          <p:nvPr>
            <p:ph sz="quarter" idx="13"/>
          </p:nvPr>
        </p:nvSpPr>
        <p:spPr>
          <a:xfrm>
            <a:off x="1054100" y="1196975"/>
            <a:ext cx="7127875" cy="3840163"/>
          </a:xfrm>
        </p:spPr>
        <p:txBody>
          <a:bodyPr/>
          <a:lstStyle/>
          <a:p>
            <a:pPr indent="0">
              <a:buFont typeface="Wingdings" pitchFamily="2" charset="2"/>
              <a:buNone/>
            </a:pPr>
            <a:r>
              <a:rPr lang="de-DE" sz="2000" smtClean="0"/>
              <a:t>1838 begannen Jacob und Wilhelm Grimm ihre gemeinsame Arbeit am Deutschen Wörterbuch.</a:t>
            </a:r>
            <a:endParaRPr lang="ru-RU" sz="200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59832" y="2060848"/>
            <a:ext cx="3116160" cy="46279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Объект 3"/>
          <p:cNvSpPr>
            <a:spLocks noGrp="1"/>
          </p:cNvSpPr>
          <p:nvPr>
            <p:ph sz="quarter" idx="13"/>
          </p:nvPr>
        </p:nvSpPr>
        <p:spPr>
          <a:xfrm>
            <a:off x="1116013" y="1125538"/>
            <a:ext cx="6985000" cy="4464050"/>
          </a:xfrm>
        </p:spPr>
        <p:txBody>
          <a:bodyPr/>
          <a:lstStyle/>
          <a:p>
            <a:pPr indent="0">
              <a:buFont typeface="Wingdings" pitchFamily="2" charset="2"/>
              <a:buNone/>
            </a:pPr>
            <a:r>
              <a:rPr lang="de-DE" sz="3200" smtClean="0"/>
              <a:t>Wilhelm Grimm erlag am 16. Dezember 1859 einem Schlaganfall. Jacob Grimm starb am 20. September 1863. Zu diesem Zeitpunkt war das "Deutsche Wörterbuch von Jacob Grimm und Wilhelm Grimm" erst beim Buchstaben F angekommen.</a:t>
            </a:r>
            <a:endParaRPr lang="ru-RU" sz="320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ъект 3"/>
          <p:cNvSpPr>
            <a:spLocks noGrp="1"/>
          </p:cNvSpPr>
          <p:nvPr>
            <p:ph sz="quarter" idx="13"/>
          </p:nvPr>
        </p:nvSpPr>
        <p:spPr>
          <a:xfrm>
            <a:off x="1012825" y="1052513"/>
            <a:ext cx="7129463" cy="4537075"/>
          </a:xfrm>
        </p:spPr>
        <p:txBody>
          <a:bodyPr/>
          <a:lstStyle/>
          <a:p>
            <a:pPr indent="0">
              <a:buFont typeface="Wingdings" pitchFamily="2" charset="2"/>
              <a:buNone/>
            </a:pPr>
            <a:r>
              <a:rPr lang="de-DE" smtClean="0"/>
              <a:t> </a:t>
            </a:r>
            <a:r>
              <a:rPr lang="de-DE" sz="2400" smtClean="0"/>
              <a:t>Auch im Tod sind sie beisammen: Sie liegen auf dem Alten St.-Matthäus-Kirchhof in Berlin-Schöneberg. Die Grabstätte gehört zu den Ehrengräbern des Landes Berlin.</a:t>
            </a:r>
            <a:endParaRPr lang="ru-RU" sz="2400" smtClean="0"/>
          </a:p>
        </p:txBody>
      </p:sp>
      <p:pic>
        <p:nvPicPr>
          <p:cNvPr id="24579" name="Рисунок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76375" y="2708275"/>
            <a:ext cx="6088063" cy="405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Объект 6"/>
          <p:cNvSpPr>
            <a:spLocks noGrp="1"/>
          </p:cNvSpPr>
          <p:nvPr>
            <p:ph sz="quarter" idx="13"/>
          </p:nvPr>
        </p:nvSpPr>
        <p:spPr>
          <a:xfrm>
            <a:off x="1116013" y="1196975"/>
            <a:ext cx="6985000" cy="4824413"/>
          </a:xfrm>
        </p:spPr>
        <p:txBody>
          <a:bodyPr rtlCol="0">
            <a:normAutofit fontScale="55000" lnSpcReduction="20000"/>
          </a:bodyPr>
          <a:lstStyle/>
          <a:p>
            <a:pPr indent="0" fontAlgn="auto">
              <a:spcAft>
                <a:spcPts val="0"/>
              </a:spcAft>
              <a:buFont typeface="Wingdings" pitchFamily="2" charset="2"/>
              <a:buNone/>
              <a:defRPr/>
            </a:pPr>
            <a:r>
              <a:rPr lang="de-DE" sz="5800" dirty="0"/>
              <a:t>Die Brüder Jacob (1785-1863) und Wilhelm Grimm (1786-1859) gehören zu den wichtigsten Geistespersönlichkeiten der deutschen und europäischen Kulturgeschichte und haben mit ihrer berühmten Sammlung der "Kinder- und Hausmärchen" Weltruhm erlangt.</a:t>
            </a:r>
            <a:endParaRPr lang="ru-RU" sz="5800" dirty="0"/>
          </a:p>
          <a:p>
            <a:pPr indent="-274320" fontAlgn="auto">
              <a:spcAft>
                <a:spcPts val="0"/>
              </a:spcAft>
              <a:defRPr/>
            </a:pP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800" y="2349500"/>
            <a:ext cx="3074988" cy="1871663"/>
          </a:xfrm>
        </p:spPr>
        <p:txBody>
          <a:bodyPr/>
          <a:lstStyle/>
          <a:p>
            <a:pPr fontAlgn="auto">
              <a:spcAft>
                <a:spcPts val="0"/>
              </a:spcAft>
              <a:defRPr/>
            </a:pPr>
            <a:r>
              <a:rPr lang="de-DE" sz="4400" b="0" cap="none" dirty="0" smtClean="0">
                <a:solidFill>
                  <a:prstClr val="black"/>
                </a:solidFill>
                <a:ea typeface="+mn-ea"/>
                <a:cs typeface="+mn-cs"/>
              </a:rPr>
              <a:t>Jacob </a:t>
            </a:r>
            <a:r>
              <a:rPr lang="de-DE" sz="4400" b="0" cap="none" dirty="0">
                <a:solidFill>
                  <a:prstClr val="black"/>
                </a:solidFill>
              </a:rPr>
              <a:t>Grimm</a:t>
            </a:r>
            <a:r>
              <a:rPr lang="de-DE" sz="4400" b="0" cap="none" dirty="0" smtClean="0">
                <a:solidFill>
                  <a:prstClr val="black"/>
                </a:solidFill>
                <a:ea typeface="+mn-ea"/>
                <a:cs typeface="+mn-cs"/>
              </a:rPr>
              <a:t> </a:t>
            </a:r>
            <a:r>
              <a:rPr lang="de-DE" sz="4400" b="0" cap="none" dirty="0">
                <a:solidFill>
                  <a:prstClr val="black"/>
                </a:solidFill>
                <a:ea typeface="+mn-ea"/>
                <a:cs typeface="+mn-cs"/>
              </a:rPr>
              <a:t>(1785-1863</a:t>
            </a:r>
            <a:r>
              <a:rPr lang="de-DE" sz="4400" b="0" cap="none" dirty="0" smtClean="0">
                <a:solidFill>
                  <a:prstClr val="black"/>
                </a:solidFill>
                <a:ea typeface="+mn-ea"/>
                <a:cs typeface="+mn-cs"/>
              </a:rPr>
              <a:t>)</a:t>
            </a:r>
            <a:endParaRPr lang="ru-RU" sz="2400" dirty="0"/>
          </a:p>
        </p:txBody>
      </p:sp>
      <p:pic>
        <p:nvPicPr>
          <p:cNvPr id="7" name="Объект 6"/>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15616" y="1124744"/>
            <a:ext cx="3533989" cy="4619593"/>
          </a:xfrm>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0" y="1676400"/>
            <a:ext cx="2819400" cy="2616200"/>
          </a:xfrm>
        </p:spPr>
        <p:txBody>
          <a:bodyPr/>
          <a:lstStyle/>
          <a:p>
            <a:pPr fontAlgn="auto">
              <a:spcAft>
                <a:spcPts val="0"/>
              </a:spcAft>
              <a:defRPr/>
            </a:pPr>
            <a:r>
              <a:rPr lang="de-DE" sz="4400" b="0" cap="none" dirty="0">
                <a:solidFill>
                  <a:prstClr val="black"/>
                </a:solidFill>
                <a:ea typeface="+mn-ea"/>
                <a:cs typeface="+mn-cs"/>
              </a:rPr>
              <a:t>Wilhelm Grimm (1786-1859)</a:t>
            </a:r>
            <a:endParaRPr lang="ru-RU" sz="24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043608" y="1108068"/>
            <a:ext cx="3672408" cy="4522861"/>
          </a:xfrm>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ъект 3"/>
          <p:cNvSpPr>
            <a:spLocks noGrp="1"/>
          </p:cNvSpPr>
          <p:nvPr>
            <p:ph sz="quarter" idx="13"/>
          </p:nvPr>
        </p:nvSpPr>
        <p:spPr>
          <a:xfrm>
            <a:off x="1116013" y="1125538"/>
            <a:ext cx="7127875" cy="4606925"/>
          </a:xfrm>
        </p:spPr>
        <p:txBody>
          <a:bodyPr/>
          <a:lstStyle/>
          <a:p>
            <a:pPr indent="0">
              <a:buFont typeface="Wingdings" pitchFamily="2" charset="2"/>
              <a:buNone/>
            </a:pPr>
            <a:r>
              <a:rPr lang="de-DE" sz="3000" smtClean="0"/>
              <a:t>Die Familie Grimm war in Hanau beheimatet.  Die Eltern Dorothea und Philipp Wilhelm Grimm hatten in ihrer Ehe neun Kinder, von denen drei als Säuglinge starben. Neben Jacob und Wilhelm erlangte der jüngere Bruder Ludwig Emil als Maler Bedeutung</a:t>
            </a:r>
            <a:r>
              <a:rPr lang="de-DE" sz="3200" smtClean="0"/>
              <a:t>. </a:t>
            </a:r>
            <a:endParaRPr lang="ru-RU" sz="320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691680" y="1124744"/>
            <a:ext cx="6072538" cy="4560918"/>
          </a:xfrm>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00563" y="1676400"/>
            <a:ext cx="3271837" cy="2257425"/>
          </a:xfrm>
        </p:spPr>
        <p:txBody>
          <a:bodyPr/>
          <a:lstStyle/>
          <a:p>
            <a:pPr fontAlgn="auto">
              <a:spcAft>
                <a:spcPts val="0"/>
              </a:spcAft>
              <a:defRPr/>
            </a:pPr>
            <a:r>
              <a:rPr lang="de-DE" sz="4000" b="0" cap="none" dirty="0" smtClean="0">
                <a:solidFill>
                  <a:prstClr val="black"/>
                </a:solidFill>
                <a:ea typeface="+mn-ea"/>
                <a:cs typeface="+mn-cs"/>
              </a:rPr>
              <a:t>Dorothea Grimm</a:t>
            </a:r>
            <a:endParaRPr lang="ru-RU" sz="24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03648" y="1124744"/>
            <a:ext cx="2957552" cy="4548925"/>
          </a:xfrm>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363" y="2133600"/>
            <a:ext cx="2819400" cy="1895475"/>
          </a:xfrm>
        </p:spPr>
        <p:txBody>
          <a:bodyPr/>
          <a:lstStyle/>
          <a:p>
            <a:pPr fontAlgn="auto">
              <a:spcAft>
                <a:spcPts val="0"/>
              </a:spcAft>
              <a:defRPr/>
            </a:pPr>
            <a:r>
              <a:rPr lang="de-DE" sz="4000" b="0" cap="none" dirty="0">
                <a:solidFill>
                  <a:prstClr val="black"/>
                </a:solidFill>
                <a:ea typeface="+mn-ea"/>
                <a:cs typeface="+mn-cs"/>
              </a:rPr>
              <a:t>Philipp Wilhelm Grimm</a:t>
            </a:r>
            <a:endParaRPr lang="ru-RU" sz="240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187624" y="1290256"/>
            <a:ext cx="3528392" cy="4252460"/>
          </a:xfrm>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3800" y="2492375"/>
            <a:ext cx="2819400" cy="1584325"/>
          </a:xfrm>
        </p:spPr>
        <p:txBody>
          <a:bodyPr/>
          <a:lstStyle/>
          <a:p>
            <a:pPr fontAlgn="auto">
              <a:spcAft>
                <a:spcPts val="0"/>
              </a:spcAft>
              <a:defRPr/>
            </a:pPr>
            <a:r>
              <a:rPr lang="de-DE" sz="3200" b="0" dirty="0"/>
              <a:t> Bruder Ludwig Emil  </a:t>
            </a:r>
            <a:endParaRPr lang="ru-RU" sz="3200" b="0" dirty="0"/>
          </a:p>
        </p:txBody>
      </p:sp>
      <p:pic>
        <p:nvPicPr>
          <p:cNvPr id="5" name="Объект 4"/>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475656" y="1124744"/>
            <a:ext cx="3073648" cy="4375428"/>
          </a:xfrm>
          <a:effectLst>
            <a:softEdge rad="112500"/>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198</TotalTime>
  <Words>347</Words>
  <Application>Microsoft Office PowerPoint</Application>
  <PresentationFormat>Экран (4:3)</PresentationFormat>
  <Paragraphs>15</Paragraphs>
  <Slides>16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16</vt:i4>
      </vt:variant>
    </vt:vector>
  </HeadingPairs>
  <TitlesOfParts>
    <vt:vector size="22" baseType="lpstr">
      <vt:lpstr>Constantia</vt:lpstr>
      <vt:lpstr>Arial</vt:lpstr>
      <vt:lpstr>Wingdings</vt:lpstr>
      <vt:lpstr>Calibri</vt:lpstr>
      <vt:lpstr>Garamond</vt:lpstr>
      <vt:lpstr>Кутюр</vt:lpstr>
      <vt:lpstr>Brüder Grimm</vt:lpstr>
      <vt:lpstr>Презентация PowerPoint</vt:lpstr>
      <vt:lpstr>Jacob Grimm (1785-1863)</vt:lpstr>
      <vt:lpstr>Wilhelm Grimm (1786-1859)</vt:lpstr>
      <vt:lpstr>Презентация PowerPoint</vt:lpstr>
      <vt:lpstr>Презентация PowerPoint</vt:lpstr>
      <vt:lpstr>Dorothea Grimm</vt:lpstr>
      <vt:lpstr>Philipp Wilhelm Grimm</vt:lpstr>
      <vt:lpstr> Bruder Ludwig Emil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Brüder Grimm</dc:title>
  <dc:creator>111</dc:creator>
  <cp:lastModifiedBy>111</cp:lastModifiedBy>
  <cp:revision>10</cp:revision>
  <dcterms:created xsi:type="dcterms:W3CDTF">2013-04-23T14:17:29Z</dcterms:created>
  <dcterms:modified xsi:type="dcterms:W3CDTF">2015-05-20T17:36:12Z</dcterms:modified>
</cp:coreProperties>
</file>