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CCF8CA-9F0E-41C5-A8CE-6009BED5C5F7}" type="datetimeFigureOut">
              <a:rPr lang="ru-RU" smtClean="0"/>
              <a:pPr/>
              <a:t>08.10.2012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5DD4FD-6BC6-4B35-981E-D409D0495F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613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0066"/>
                </a:solidFill>
              </a:rPr>
              <a:t>Окружающий мир 3 класс </a:t>
            </a:r>
            <a:endParaRPr lang="ru-RU" sz="4000" b="1" i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83529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Тема : На юге Европы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5373216"/>
            <a:ext cx="5434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3300"/>
                </a:solidFill>
              </a:rPr>
              <a:t>Выполнила : Круглова С .Г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260648"/>
            <a:ext cx="4456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МКОУ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Купреевская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СОШ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212976"/>
            <a:ext cx="2727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Греция.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рам Зевса (Temple of Olympian Zeus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84776" cy="45045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15616" y="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Храм Зевса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6612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Самым крупным в Греции сохранившимся до наших дней храмом является Храм Зевса, превосходящий по размерам даже Парфенон. Он имеет длину 107 метров и ширину 41 метр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астыри Метеоры (Meteora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2484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Достопримечательности Афин / Монастыри Метеоры (Meteora)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5715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07704" y="0"/>
            <a:ext cx="5279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Монастыри Метеоры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262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Метеоры — удивительные монастыри, которые возвышаются на скалах Греции.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Юг Еаропы\002czqy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88640"/>
            <a:ext cx="7056784" cy="6468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3586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Карта Европы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000066"/>
                </a:solidFill>
                <a:latin typeface="BatangChe" pitchFamily="49" charset="-127"/>
                <a:ea typeface="BatangChe" pitchFamily="49" charset="-127"/>
              </a:rPr>
              <a:t>Греция .</a:t>
            </a:r>
            <a:endParaRPr lang="ru-RU" sz="4400" b="1" i="1" dirty="0">
              <a:solidFill>
                <a:srgbClr val="000066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Столица -    Афины .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488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cs typeface="AngsanaUPC" pitchFamily="18" charset="-34"/>
              </a:rPr>
              <a:t>Глава государства – президент .</a:t>
            </a:r>
            <a:endParaRPr lang="ru-RU" sz="2800" b="1" i="1" dirty="0"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703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Государственный язык – греческий .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60648"/>
            <a:ext cx="288032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Юг Еаропы\5.1279276163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270448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стопримечательности Афин / Акрополь (Acropolis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840760" cy="42885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59832" y="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Акрополь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22920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Главная достопримечательность Афин — это, конечно же, Акрополь, находящийся на высоком холме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фенон (Parthenon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88832" cy="42165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9792" y="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Парфенон</a:t>
            </a: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5517232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Символ Афин 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всей Греции, 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также самый известный памятник античности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Парфенон.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еопаг (Areopagus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31840" y="188640"/>
            <a:ext cx="2141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Ареопаг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5172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Напротив подъема на Акрополь в южной части Агоры находится Ареопаг.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ня Ветров (Tower of Winds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056784" cy="493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0"/>
            <a:ext cx="493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Башня ветров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Башня ветров, которую построили во II веке до н.э. под руководством сирийского астронома </a:t>
            </a:r>
            <a:r>
              <a:rPr lang="ru-RU" sz="2000" dirty="0" err="1" smtClean="0"/>
              <a:t>Андроника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Киррестского</a:t>
            </a:r>
            <a:r>
              <a:rPr lang="ru-RU" sz="2000" dirty="0" smtClean="0"/>
              <a:t>, находится недалеко от Римской Агоры.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 Диониса (Dionysos Theatre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480720" cy="46485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9752" y="0"/>
            <a:ext cx="3746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Театр Диониса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89240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 Акрополем расположен Театр Диониса, древнейший в Греции.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льфы (Delphi)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24736" cy="49366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7864" y="0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Дельфы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8772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 легенде, город Дельфы был основан на том месте, где от руки бога Аполлона пал дракон Пифон.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645</TotalTime>
  <Words>80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83</cp:revision>
  <dcterms:created xsi:type="dcterms:W3CDTF">2012-04-20T16:12:32Z</dcterms:created>
  <dcterms:modified xsi:type="dcterms:W3CDTF">2012-10-08T14:28:50Z</dcterms:modified>
</cp:coreProperties>
</file>