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27246-251C-4232-A955-800FE8FA15E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10F8-DADD-4181-AA85-28E7A3FA0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110F8-DADD-4181-AA85-28E7A3FA0EF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6149BA-E4BF-43C5-B8F6-D8609E2F414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CD6950-76C0-442C-AE72-7E24E35BF7B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79912" y="5157192"/>
            <a:ext cx="4824536" cy="1440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Урок письма в </a:t>
            </a:r>
            <a:r>
              <a:rPr lang="ru-RU" dirty="0" err="1" smtClean="0"/>
              <a:t>послебукварный</a:t>
            </a:r>
            <a:r>
              <a:rPr lang="ru-RU" dirty="0" smtClean="0"/>
              <a:t> период к</a:t>
            </a:r>
          </a:p>
          <a:p>
            <a:pPr>
              <a:buNone/>
            </a:pPr>
            <a:r>
              <a:rPr lang="ru-RU" dirty="0" smtClean="0"/>
              <a:t> УМК «Школа России».  </a:t>
            </a:r>
          </a:p>
          <a:p>
            <a:pPr>
              <a:buNone/>
            </a:pPr>
            <a:r>
              <a:rPr lang="ru-RU" dirty="0" smtClean="0"/>
              <a:t>Составила: учитель начальных классов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</a:t>
            </a:r>
            <a:r>
              <a:rPr lang="ru-RU" dirty="0" err="1" smtClean="0"/>
              <a:t>Лопырева</a:t>
            </a:r>
            <a:r>
              <a:rPr lang="ru-RU" dirty="0" smtClean="0"/>
              <a:t> Е. Ю.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133238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Правописание ЖИ - ШИ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cs411431.userapi.com/v411431363/3bcb/U5qJcY-M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048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  собрался   у   лужи?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  видит   жираф?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  кидает   шишки?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Куда   бежит   заяц?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Подчеркни слова- действия (глаголы)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1116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 на вопросы письменно.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лужи.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собрались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лужи. Жираф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видит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ландыш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Шимпанзе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кидает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шишки. Заяц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бежит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камыши.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10443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atic4.depositphotos.com/1010973/361/v/950/depositphotos_3615155-Wise-owl--reading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43204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vanschoolprim.ucoz.ru/ucheni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1340768"/>
            <a:ext cx="8254305" cy="507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367280"/>
          </a:xfrm>
          <a:noFill/>
          <a:ln>
            <a:solidFill>
              <a:schemeClr val="accent1"/>
            </a:solidFill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endParaRPr lang="ru-RU" sz="1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None/>
            </a:pP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haroni" pitchFamily="2" charset="-79"/>
            </a:endParaRPr>
          </a:p>
          <a:p>
            <a:pPr>
              <a:buNone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      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молодцы</a:t>
            </a:r>
            <a:endParaRPr lang="ru-RU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Глухие звуки- это непоседы.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Они спокойно не желают жить,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Они стремятся звонкого соседа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что бы то ни стало оглушить.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О чем это стихотворение?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          В          Г           Д              Ж             З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         Ф          К          Т               Ш            С</a:t>
            </a:r>
          </a:p>
          <a:p>
            <a:pPr>
              <a:buNone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ПАРНЫЕ ЗВОНКИЕ и ГЛУХИЕ СОГЛАСНЫЕ.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proshkolu.ru/content/media/pic/std/2000000/1481000/1480071-d4013092241d03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14060"/>
            <a:ext cx="2896533" cy="268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Расту в земле на грядке я,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Красная, длинная, сладкая.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Морко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ь.  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Землю пробуравил,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Корешок оставил,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Сам на свет явился,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Шапочкой прикрылся.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Гри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/>
              <a:t>.                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загадки. Проверь слова- </a:t>
            </a:r>
            <a:r>
              <a:rPr lang="ru-RU" dirty="0" smtClean="0">
                <a:solidFill>
                  <a:srgbClr val="002060"/>
                </a:solidFill>
              </a:rPr>
              <a:t>отгадки.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www.lenagold.ru/fon/clipart/m/mork/mor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2193032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img-fotki.yandex.ru/get/5822/105028310.4f/0_87df1_1a67f86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664296" cy="270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112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Снежинка, смешинка,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машинка, корзинка,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пружинка, кувшинка, ужимка, жираф.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лужи, и стужи, ковши, камыши, ежи, </a:t>
            </a:r>
          </a:p>
          <a:p>
            <a:pPr algn="just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чертижи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малыши.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9093696" cy="1219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Какое слово лишнее?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://www.garshin.ru/culture/_images/basket-q.png"/>
          <p:cNvSpPr>
            <a:spLocks noChangeAspect="1" noChangeArrowheads="1"/>
          </p:cNvSpPr>
          <p:nvPr/>
        </p:nvSpPr>
        <p:spPr bwMode="auto">
          <a:xfrm>
            <a:off x="155575" y="-631825"/>
            <a:ext cx="13239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garshin.ru/culture/_images/basket-q.png"/>
          <p:cNvSpPr>
            <a:spLocks noChangeAspect="1" noChangeArrowheads="1"/>
          </p:cNvSpPr>
          <p:nvPr/>
        </p:nvSpPr>
        <p:spPr bwMode="auto">
          <a:xfrm>
            <a:off x="155575" y="-631825"/>
            <a:ext cx="13239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media.tumblr.com/tumblr_l2wt8a7bIA1qb12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266429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Женя Жданов – журналист.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Саша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Шитов живёт в Житомире.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Найди предложение, которое подходит к нашей теме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Спиши его.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m1.asset.yvimg.kz/userimages/svetikzaika/8Pez63hhNTZ6z6gomJcP7GO9TxUd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25922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Кружится, тушит, бежит, сушит, служит, дышит, молчит.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ПРВЕРЬ СЕБЯ:  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Кружится                        Тушит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бежит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сушит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служит                            дышит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Запиши слова в два столбика: с ЖИ и с ШИ.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 Маш…  ж…л  рыж…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кот.  Хвост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пуш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стый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ж…вот  беленький.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Спишите, вставьте пропущенные буквы, подчеркните односложные слова.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atved.nnover.ru/data/uf/3379331/27/11/271110_0_-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3501008"/>
            <a:ext cx="59046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У лужи.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собрались у лужи. Жираф видит ландыш. Шимпанзе кидает шишки. Заяц бежит в камыши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10443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Прочтите текст, запомните.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cs304611.userapi.com/u5179760/-6/x_db962b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3016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members.abunawaf.com/dukefleet/52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s40.radikal.ru/i087/0902/ef/9da1b65bd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77072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462</TotalTime>
  <Words>332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  Правописание ЖИ - ШИ</vt:lpstr>
      <vt:lpstr>ВСПОМНИ:</vt:lpstr>
      <vt:lpstr>ПАРНЫЕ ЗВОНКИЕ и ГЛУХИЕ СОГЛАСНЫЕ.</vt:lpstr>
      <vt:lpstr>Отгадай загадки. Проверь слова- отгадки.</vt:lpstr>
      <vt:lpstr>    Какое слово лишнее?</vt:lpstr>
      <vt:lpstr>Найди предложение, которое подходит к нашей теме. Спиши его.</vt:lpstr>
      <vt:lpstr>Запиши слова в два столбика: с ЖИ и с ШИ.</vt:lpstr>
      <vt:lpstr>Спишите, вставьте пропущенные буквы, подчеркните односложные слова.</vt:lpstr>
      <vt:lpstr>Прочтите текст, запомните.</vt:lpstr>
      <vt:lpstr>Ответь на вопросы письменно.</vt:lpstr>
      <vt:lpstr>Проверь себя.</vt:lpstr>
      <vt:lpstr>          молодцы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Текон</dc:creator>
  <cp:lastModifiedBy>Текон</cp:lastModifiedBy>
  <cp:revision>48</cp:revision>
  <dcterms:created xsi:type="dcterms:W3CDTF">2013-02-11T12:48:22Z</dcterms:created>
  <dcterms:modified xsi:type="dcterms:W3CDTF">2013-02-11T20:30:26Z</dcterms:modified>
</cp:coreProperties>
</file>