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8" r:id="rId3"/>
    <p:sldId id="269" r:id="rId4"/>
    <p:sldId id="271" r:id="rId5"/>
    <p:sldId id="272" r:id="rId6"/>
    <p:sldId id="273" r:id="rId7"/>
    <p:sldId id="274" r:id="rId8"/>
    <p:sldId id="275" r:id="rId9"/>
    <p:sldId id="270" r:id="rId10"/>
    <p:sldId id="276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-nut.ru/italy/italy021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-nut.ru/italy/italy20802.jpg" TargetMode="External"/><Relationship Id="rId7" Type="http://schemas.openxmlformats.org/officeDocument/2006/relationships/hyperlink" Target="http://www.ice-nut.ru/italy/italy071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ce-nut.ru/italy/italy021.htm" TargetMode="External"/><Relationship Id="rId5" Type="http://schemas.openxmlformats.org/officeDocument/2006/relationships/hyperlink" Target="http://www.ice-nut.ru/italy/italy02101.htm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-nut.ru/italy/italy02129.htm" TargetMode="External"/><Relationship Id="rId2" Type="http://schemas.openxmlformats.org/officeDocument/2006/relationships/hyperlink" Target="http://www.ice-nut.ru/italy/italy021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-nut.ru/italy/italy021.htm" TargetMode="External"/><Relationship Id="rId2" Type="http://schemas.openxmlformats.org/officeDocument/2006/relationships/hyperlink" Target="http://www.ice-nut.ru/italy/italy047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-nut.ru/italy/italy02133.htm" TargetMode="External"/><Relationship Id="rId2" Type="http://schemas.openxmlformats.org/officeDocument/2006/relationships/hyperlink" Target="http://www.ice-nut.ru/italy/italy021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-nut.ru/italy/italy021.htm" TargetMode="External"/><Relationship Id="rId2" Type="http://schemas.openxmlformats.org/officeDocument/2006/relationships/hyperlink" Target="http://www.ice-nut.ru/italy/italy02124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-nut.ru/italy/italy021.ht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ce-nut.ru/italy/italy02114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80728"/>
            <a:ext cx="6136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0066"/>
                </a:solidFill>
              </a:rPr>
              <a:t>Окружающий мир 3 класс </a:t>
            </a:r>
            <a:endParaRPr lang="ru-RU" sz="4000" b="1" i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204864"/>
            <a:ext cx="810039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Тема : На юге Европы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4581128"/>
            <a:ext cx="5434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3300"/>
                </a:solidFill>
              </a:rPr>
              <a:t>Выполнила : Круглова С .Г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3356992"/>
            <a:ext cx="2526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Италия.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268760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4221088"/>
            <a:ext cx="1656184" cy="243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4221088"/>
            <a:ext cx="15841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800" y="4437112"/>
            <a:ext cx="2736304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188640"/>
            <a:ext cx="4022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Джанни</a:t>
            </a:r>
            <a:r>
              <a:rPr lang="ru-RU" sz="4000" dirty="0" smtClean="0"/>
              <a:t> </a:t>
            </a:r>
            <a:r>
              <a:rPr lang="ru-RU" sz="4000" dirty="0" err="1" smtClean="0"/>
              <a:t>Родари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124744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Известный итальянский детский писатель и журналист. </a:t>
            </a:r>
            <a:r>
              <a:rPr lang="ru-RU" sz="2400" dirty="0" err="1" smtClean="0"/>
              <a:t>Родари</a:t>
            </a:r>
            <a:r>
              <a:rPr lang="ru-RU" sz="2400" dirty="0" smtClean="0"/>
              <a:t> родился 23 октября 1920 г. в маленьком городке </a:t>
            </a:r>
            <a:r>
              <a:rPr lang="ru-RU" sz="2400" dirty="0" err="1" smtClean="0"/>
              <a:t>Оменья</a:t>
            </a:r>
            <a:r>
              <a:rPr lang="ru-RU" sz="2400" dirty="0" smtClean="0"/>
              <a:t> (Северная Италия).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996952"/>
            <a:ext cx="3312368" cy="224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6641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Промышленность Италии </a:t>
            </a:r>
            <a:endParaRPr lang="ru-RU" sz="4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1052736"/>
            <a:ext cx="2778587" cy="17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980728"/>
            <a:ext cx="2664296" cy="185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912" y="2852936"/>
            <a:ext cx="2592288" cy="19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224" y="2924944"/>
            <a:ext cx="1944216" cy="175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12" y="908720"/>
            <a:ext cx="2952328" cy="218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552" y="5037770"/>
            <a:ext cx="216024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1799" y="4941168"/>
            <a:ext cx="2289043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4048" y="4653136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085184"/>
            <a:ext cx="1153666" cy="81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20272" y="4941168"/>
            <a:ext cx="2086536" cy="15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Юг Еаропы\%EA%E0%F0%F2%E0%20%E8%F2%E0%EB%E8%E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3988" y="2924944"/>
            <a:ext cx="3261867" cy="34552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Италия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Столица - Рим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556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Глава государства - президент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63691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Государственный язык - итальянский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89040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sz="2400" dirty="0" smtClean="0"/>
              <a:t>апреле 1997 года отмечалось 2750-летие </a:t>
            </a:r>
            <a:r>
              <a:rPr lang="ru-RU" sz="2400" u="sng" dirty="0" smtClean="0">
                <a:hlinkClick r:id="rId3"/>
              </a:rPr>
              <a:t>Рима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476672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Юг Еаропы\thumb_ex[1]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412776"/>
            <a:ext cx="4002021" cy="3001516"/>
          </a:xfrm>
          <a:prstGeom prst="rect">
            <a:avLst/>
          </a:prstGeom>
          <a:noFill/>
        </p:spPr>
      </p:pic>
      <p:pic>
        <p:nvPicPr>
          <p:cNvPr id="2" name="Рисунок 1" descr="Площадь Венеции, Здание Парламента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60067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058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Площадь Венеции и здание Парламента</a:t>
            </a:r>
            <a:endParaRPr lang="ru-RU" sz="3600" dirty="0"/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251520" y="537321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Площадь Венеции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сердце </a:t>
            </a:r>
            <a:r>
              <a:rPr lang="ru-RU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Рима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сердце Италии, свое название получила по имени Дворца </a:t>
            </a:r>
            <a:r>
              <a:rPr lang="ru-RU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7"/>
              </a:rPr>
              <a:t>Венеции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260648"/>
            <a:ext cx="2250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Пантеон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94116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Одним из примечательнейших сооружений </a:t>
            </a:r>
            <a:r>
              <a:rPr lang="ru-RU" sz="2400" u="sng" dirty="0" smtClean="0">
                <a:hlinkClick r:id="rId2"/>
              </a:rPr>
              <a:t>Рима</a:t>
            </a:r>
            <a:r>
              <a:rPr lang="ru-RU" sz="2400" dirty="0" smtClean="0"/>
              <a:t> считается </a:t>
            </a:r>
            <a:r>
              <a:rPr lang="ru-RU" sz="2400" u="sng" dirty="0" smtClean="0">
                <a:hlinkClick r:id="rId3"/>
              </a:rPr>
              <a:t>Пантеон</a:t>
            </a:r>
            <a:r>
              <a:rPr lang="ru-RU" sz="2400" dirty="0" smtClean="0"/>
              <a:t> — храм, возведенный две тысячи лет назад при императоре Августе.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196752"/>
            <a:ext cx="5199023" cy="34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152" y="1700808"/>
            <a:ext cx="2304256" cy="248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Ватикан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94116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иностранцев </a:t>
            </a:r>
            <a:r>
              <a:rPr lang="ru-RU" sz="2400" u="sng" dirty="0" smtClean="0">
                <a:hlinkClick r:id="rId2"/>
              </a:rPr>
              <a:t>Ватикан</a:t>
            </a:r>
            <a:r>
              <a:rPr lang="ru-RU" sz="2400" dirty="0" smtClean="0"/>
              <a:t> - неотъемлемая часть </a:t>
            </a:r>
            <a:r>
              <a:rPr lang="ru-RU" sz="2400" u="sng" dirty="0" smtClean="0">
                <a:hlinkClick r:id="rId3"/>
              </a:rPr>
              <a:t>Рима</a:t>
            </a:r>
            <a:r>
              <a:rPr lang="ru-RU" sz="2400" dirty="0" smtClean="0"/>
              <a:t>. Но для римлян это другое государство.</a:t>
            </a:r>
            <a:endParaRPr lang="ru-RU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1844824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4008" y="1628800"/>
            <a:ext cx="4209256" cy="315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941168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Согласно легенде, место, на котором сегодня в </a:t>
            </a:r>
            <a:r>
              <a:rPr lang="ru-RU" sz="2400" u="sng" dirty="0" smtClean="0">
                <a:hlinkClick r:id="rId2"/>
              </a:rPr>
              <a:t>Риме</a:t>
            </a:r>
            <a:r>
              <a:rPr lang="ru-RU" sz="2400" dirty="0" smtClean="0"/>
              <a:t> стоит </a:t>
            </a:r>
            <a:r>
              <a:rPr lang="ru-RU" sz="2400" u="sng" dirty="0" smtClean="0">
                <a:hlinkClick r:id="rId3"/>
              </a:rPr>
              <a:t>Собор Святого Петра</a:t>
            </a:r>
            <a:r>
              <a:rPr lang="ru-RU" sz="2400" dirty="0" smtClean="0"/>
              <a:t>, было местом казни Апостола Петра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0"/>
            <a:ext cx="4732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Собор Святого Петра</a:t>
            </a:r>
            <a:endParaRPr lang="ru-RU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1563384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8" y="1484784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Фонтан </a:t>
            </a:r>
            <a:r>
              <a:rPr lang="ru-RU" sz="4000" dirty="0" err="1" smtClean="0"/>
              <a:t>Треви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5719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hlinkClick r:id="rId2"/>
              </a:rPr>
              <a:t>Фонтан </a:t>
            </a:r>
            <a:r>
              <a:rPr lang="ru-RU" sz="2400" u="sng" dirty="0" err="1" smtClean="0">
                <a:hlinkClick r:id="rId2"/>
              </a:rPr>
              <a:t>Треви</a:t>
            </a:r>
            <a:r>
              <a:rPr lang="ru-RU" sz="2400" dirty="0" smtClean="0"/>
              <a:t>, настоящее украшение </a:t>
            </a:r>
            <a:r>
              <a:rPr lang="ru-RU" sz="2400" u="sng" dirty="0" smtClean="0">
                <a:hlinkClick r:id="rId3"/>
              </a:rPr>
              <a:t>Рима</a:t>
            </a:r>
            <a:r>
              <a:rPr lang="ru-RU" sz="2400" dirty="0" smtClean="0"/>
              <a:t>, сделал мало примечательную базарную площадь </a:t>
            </a:r>
            <a:r>
              <a:rPr lang="ru-RU" sz="2400" dirty="0" err="1" smtClean="0"/>
              <a:t>ди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Треви</a:t>
            </a:r>
            <a:r>
              <a:rPr lang="ru-RU" sz="2400" dirty="0" smtClean="0"/>
              <a:t> местом паломничества туристов со всего мира. </a:t>
            </a:r>
            <a:endParaRPr lang="ru-RU" sz="24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1" y="1830856"/>
            <a:ext cx="4464496" cy="274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088" y="2132856"/>
            <a:ext cx="3530983" cy="229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Юг Еаропы\450px-Leaning_tower_of_pisa_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196752"/>
            <a:ext cx="2697764" cy="35970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4475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Пизанская башня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406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Знаменитая Пизанская башня ( звонница ) украшение древнего итальянского городка Пиза 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92896"/>
            <a:ext cx="4211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Внутри колокольни проходит винтовая лестница, в ней 294 ступени. Тот, кто не боится, что башня рухнет прямо у них под ногами, могут взобраться наверх и полюбоваться видами города со смотровой площадки.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Юг Еаропы\thumb_ex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412776"/>
            <a:ext cx="4529303" cy="39214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6021288"/>
            <a:ext cx="7992888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400" dirty="0" smtClean="0"/>
              <a:t>Символ </a:t>
            </a:r>
            <a:r>
              <a:rPr lang="ru-RU" sz="2400" u="sng" dirty="0" smtClean="0">
                <a:hlinkClick r:id="rId3"/>
              </a:rPr>
              <a:t>Рима</a:t>
            </a:r>
            <a:r>
              <a:rPr lang="ru-RU" sz="2400" dirty="0" smtClean="0"/>
              <a:t> и Италии в целом, римский </a:t>
            </a:r>
            <a:r>
              <a:rPr lang="ru-RU" sz="2400" u="sng" dirty="0" smtClean="0">
                <a:hlinkClick r:id="rId4"/>
              </a:rPr>
              <a:t>Колизей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Колизей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646</TotalTime>
  <Words>229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83</cp:revision>
  <dcterms:created xsi:type="dcterms:W3CDTF">2012-04-20T16:12:32Z</dcterms:created>
  <dcterms:modified xsi:type="dcterms:W3CDTF">2012-10-08T15:27:00Z</dcterms:modified>
</cp:coreProperties>
</file>