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615" autoAdjust="0"/>
    <p:restoredTop sz="86426" autoAdjust="0"/>
  </p:normalViewPr>
  <p:slideViewPr>
    <p:cSldViewPr>
      <p:cViewPr varScale="1">
        <p:scale>
          <a:sx n="116" d="100"/>
          <a:sy n="116" d="100"/>
        </p:scale>
        <p:origin x="-222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0C52-8F06-4A1E-AEDE-6EC97FB45DC9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9A3B-75B4-4EBD-9A28-7ADFD7B18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0C52-8F06-4A1E-AEDE-6EC97FB45DC9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9A3B-75B4-4EBD-9A28-7ADFD7B18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0C52-8F06-4A1E-AEDE-6EC97FB45DC9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9A3B-75B4-4EBD-9A28-7ADFD7B18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0C52-8F06-4A1E-AEDE-6EC97FB45DC9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9A3B-75B4-4EBD-9A28-7ADFD7B18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0C52-8F06-4A1E-AEDE-6EC97FB45DC9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9A3B-75B4-4EBD-9A28-7ADFD7B18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0C52-8F06-4A1E-AEDE-6EC97FB45DC9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9A3B-75B4-4EBD-9A28-7ADFD7B18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0C52-8F06-4A1E-AEDE-6EC97FB45DC9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9A3B-75B4-4EBD-9A28-7ADFD7B18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0C52-8F06-4A1E-AEDE-6EC97FB45DC9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9A3B-75B4-4EBD-9A28-7ADFD7B18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0C52-8F06-4A1E-AEDE-6EC97FB45DC9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9A3B-75B4-4EBD-9A28-7ADFD7B18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0C52-8F06-4A1E-AEDE-6EC97FB45DC9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9A3B-75B4-4EBD-9A28-7ADFD7B18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0C52-8F06-4A1E-AEDE-6EC97FB45DC9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9A3B-75B4-4EBD-9A28-7ADFD7B18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70C52-8F06-4A1E-AEDE-6EC97FB45DC9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D9A3B-75B4-4EBD-9A28-7ADFD7B18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Числа от 1 до 10. Сложение и вычитание ,Display Only,A,0,9,5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s55.radikal.ru/i150/0911/d4/28d5d605160a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267744" y="908720"/>
            <a:ext cx="4968552" cy="31683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980728"/>
            <a:ext cx="4824536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>Единица измерения </a:t>
            </a:r>
            <a:r>
              <a:rPr lang="ru-RU" sz="3600" b="1" dirty="0" err="1" smtClean="0">
                <a:solidFill>
                  <a:srgbClr val="FF0000"/>
                </a:solidFill>
                <a:latin typeface="Cambria" pitchFamily="18" charset="0"/>
              </a:rPr>
              <a:t>массы-килограмм</a:t>
            </a:r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59832" y="4725144"/>
            <a:ext cx="3888432" cy="1347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Cambria" pitchFamily="18" charset="0"/>
              </a:rPr>
              <a:t>Математика 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Cambria" pitchFamily="18" charset="0"/>
              </a:rPr>
              <a:t>1 класс</a:t>
            </a:r>
            <a:endParaRPr lang="en-US" sz="3200" b="1" dirty="0" smtClean="0">
              <a:solidFill>
                <a:srgbClr val="0070C0"/>
              </a:solidFill>
              <a:latin typeface="Cambria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Cambria" pitchFamily="18" charset="0"/>
              </a:rPr>
              <a:t>Тест 3</a:t>
            </a:r>
            <a:endParaRPr lang="ru-RU" sz="3200" b="1" dirty="0">
              <a:solidFill>
                <a:srgbClr val="00B05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,4 Answers,A,120,75,2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1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Сколько будет, если к 1 кг прибавить еще 1 кг?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55576" y="3933056"/>
          <a:ext cx="7897216" cy="1956739"/>
        </p:xfrm>
        <a:graphic>
          <a:graphicData uri="http://schemas.openxmlformats.org/drawingml/2006/table">
            <a:tbl>
              <a:tblPr/>
              <a:tblGrid>
                <a:gridCol w="1974304"/>
                <a:gridCol w="1974304"/>
                <a:gridCol w="1974304"/>
                <a:gridCol w="1974304"/>
              </a:tblGrid>
              <a:tr h="10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кг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кг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кг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кг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Овал 9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2,4 Answers,C,120,79,1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2</a:t>
            </a:r>
            <a:endParaRPr lang="ru-RU" sz="2800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Сколько будет, если к 3 кг прибавить 2 кг?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55576" y="3933056"/>
          <a:ext cx="7897216" cy="1956739"/>
        </p:xfrm>
        <a:graphic>
          <a:graphicData uri="http://schemas.openxmlformats.org/drawingml/2006/table">
            <a:tbl>
              <a:tblPr/>
              <a:tblGrid>
                <a:gridCol w="1974304"/>
                <a:gridCol w="1974304"/>
                <a:gridCol w="1974304"/>
                <a:gridCol w="1974304"/>
              </a:tblGrid>
              <a:tr h="10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кг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кг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кг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кг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Овал 9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3,4 Answers,D,120,74,1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3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r>
              <a:rPr lang="ru-RU" sz="2800" dirty="0" err="1" smtClean="0"/>
              <a:t>КаКак</a:t>
            </a:r>
            <a:r>
              <a:rPr lang="ru-RU" sz="2800" dirty="0" err="1" smtClean="0">
                <a:solidFill>
                  <a:schemeClr val="tx1"/>
                </a:solidFill>
                <a:latin typeface="Cambria" pitchFamily="18" charset="0"/>
              </a:rPr>
              <a:t>Сколько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Cambria" pitchFamily="18" charset="0"/>
              </a:rPr>
              <a:t>будет,если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из 8кг вычесть 3кг?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55576" y="3933056"/>
          <a:ext cx="7897216" cy="1956739"/>
        </p:xfrm>
        <a:graphic>
          <a:graphicData uri="http://schemas.openxmlformats.org/drawingml/2006/table">
            <a:tbl>
              <a:tblPr/>
              <a:tblGrid>
                <a:gridCol w="1974304"/>
                <a:gridCol w="1974304"/>
                <a:gridCol w="1974304"/>
                <a:gridCol w="1974304"/>
              </a:tblGrid>
              <a:tr h="10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кг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кг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 кг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кг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Овал 9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4,4 Answers,B,120,76,3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4</a:t>
            </a:r>
            <a:endParaRPr lang="ru-RU" sz="2800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Мама купила к празднику 3 кг </a:t>
            </a:r>
            <a:r>
              <a:rPr lang="ru-RU" sz="2800" dirty="0" err="1" smtClean="0">
                <a:solidFill>
                  <a:schemeClr val="tx1"/>
                </a:solidFill>
                <a:latin typeface="Cambria" pitchFamily="18" charset="0"/>
              </a:rPr>
              <a:t>конфет,после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праздника осталось на 1 кг </a:t>
            </a:r>
            <a:r>
              <a:rPr lang="ru-RU" sz="2800" dirty="0" err="1" smtClean="0">
                <a:solidFill>
                  <a:schemeClr val="tx1"/>
                </a:solidFill>
                <a:latin typeface="Cambria" pitchFamily="18" charset="0"/>
              </a:rPr>
              <a:t>меньше,сколько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Cambria" pitchFamily="18" charset="0"/>
              </a:rPr>
              <a:t>кг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конфет осталось после праздника ?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55576" y="3933056"/>
          <a:ext cx="7897216" cy="1956739"/>
        </p:xfrm>
        <a:graphic>
          <a:graphicData uri="http://schemas.openxmlformats.org/drawingml/2006/table">
            <a:tbl>
              <a:tblPr/>
              <a:tblGrid>
                <a:gridCol w="1974304"/>
                <a:gridCol w="1974304"/>
                <a:gridCol w="1974304"/>
                <a:gridCol w="1974304"/>
              </a:tblGrid>
              <a:tr h="10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кг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кг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кг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кг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Овал 9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5,4 Answers,A,120,77,31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5</a:t>
            </a:r>
            <a:endParaRPr lang="ru-RU" sz="2800" dirty="0" smtClean="0"/>
          </a:p>
          <a:p>
            <a:pPr algn="ctr"/>
            <a:r>
              <a:rPr lang="ru-RU" sz="2800" dirty="0" smtClean="0"/>
              <a:t>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В 2 года кошка весила 3 кг, через год она стала весить на 2 кг </a:t>
            </a:r>
            <a:r>
              <a:rPr lang="ru-RU" sz="2800" dirty="0" err="1" smtClean="0">
                <a:solidFill>
                  <a:schemeClr val="tx1"/>
                </a:solidFill>
                <a:latin typeface="Cambria" pitchFamily="18" charset="0"/>
              </a:rPr>
              <a:t>больше.Сколько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Cambria" pitchFamily="18" charset="0"/>
              </a:rPr>
              <a:t>кг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стала весить кошка?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55576" y="3933056"/>
          <a:ext cx="7897216" cy="1956739"/>
        </p:xfrm>
        <a:graphic>
          <a:graphicData uri="http://schemas.openxmlformats.org/drawingml/2006/table">
            <a:tbl>
              <a:tblPr/>
              <a:tblGrid>
                <a:gridCol w="1974304"/>
                <a:gridCol w="1974304"/>
                <a:gridCol w="1974304"/>
                <a:gridCol w="1974304"/>
              </a:tblGrid>
              <a:tr h="10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кг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кг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кг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кг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Овал 9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164</Words>
  <Application>Microsoft Office PowerPoint</Application>
  <PresentationFormat>Экран (4:3)</PresentationFormat>
  <Paragraphs>79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MURZIK</dc:creator>
  <cp:lastModifiedBy>Admin</cp:lastModifiedBy>
  <cp:revision>40</cp:revision>
  <dcterms:created xsi:type="dcterms:W3CDTF">2011-08-27T04:39:53Z</dcterms:created>
  <dcterms:modified xsi:type="dcterms:W3CDTF">2015-01-28T17:52:20Z</dcterms:modified>
</cp:coreProperties>
</file>