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5B0C9-4BF9-46F4-BB38-0C57C1C382AC}" type="datetimeFigureOut">
              <a:rPr lang="ru-RU" smtClean="0"/>
              <a:pPr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650C-66DF-4D29-83FC-1C23C7C29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&#1056;&#1072;&#1073;&#1086;&#1095;&#1080;&#1081;%20&#1089;&#1090;&#1086;&#1083;/&#1089;&#1083;&#1072;&#1081;&#1076;&#1099;/16i.bm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../&#1056;&#1072;&#1073;&#1086;&#1095;&#1080;&#1081;%20&#1089;&#1090;&#1086;&#1083;/&#1089;&#1083;&#1072;&#1081;&#1076;&#1099;/9%20i.bm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214313"/>
            <a:ext cx="7199313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13" y="5943600"/>
            <a:ext cx="35718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Озеро Байкал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dirty="0" smtClean="0"/>
              <a:t>Ладожское озеро - самое крупное в Европе. Из него вытекает река Нева, впадающая в Финский залив Балтийского моря.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Котловина озера имеет ледниковое происхождение. Около 12 тысяч лет назад она окончательно освободилась ото льда. И сейчас еще в озере продолжают жить тюлени, которым пришлись по нраву его природные условия.</a:t>
            </a:r>
            <a:endParaRPr lang="ru-RU" sz="14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85938" y="2428875"/>
            <a:ext cx="4311650" cy="4295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..\Рабочий стол\слайды\16i.bmp</a:t>
            </a:r>
            <a:endParaRPr lang="ru-RU" smtClean="0"/>
          </a:p>
        </p:txBody>
      </p:sp>
      <p:pic>
        <p:nvPicPr>
          <p:cNvPr id="21508" name="Picture 4" descr="16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86438"/>
            <a:ext cx="45577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Дорога Жизни на Ладожском озере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 Самое большое по площади озеро – Каспийское море. За его величину его называют морем.</a:t>
            </a:r>
            <a:endParaRPr lang="ru-RU" sz="2400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0400" y="1501775"/>
            <a:ext cx="4070350" cy="5356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945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>Одно из самых соленых озер мира, - находится на Аравийском полуострове. Его называют Мертвым морем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Каждый литр воды Мертвого моря содержит 275 г. солей. В Мертвом море нельзя утонуть: насыщенная соль воды имеет очень большую плотность и удерживает человека на поверхности</a:t>
            </a:r>
            <a:endParaRPr lang="ru-RU" sz="1600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5" y="2357438"/>
            <a:ext cx="4286250" cy="3214687"/>
          </a:xfrm>
          <a:noFill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48188" y="3500438"/>
            <a:ext cx="45958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92" name="Group 24"/>
          <p:cNvGraphicFramePr>
            <a:graphicFrameLocks noGrp="1"/>
          </p:cNvGraphicFramePr>
          <p:nvPr/>
        </p:nvGraphicFramePr>
        <p:xfrm>
          <a:off x="755650" y="1341438"/>
          <a:ext cx="7561263" cy="2678748"/>
        </p:xfrm>
        <a:graphic>
          <a:graphicData uri="http://schemas.openxmlformats.org/drawingml/2006/table">
            <a:tbl>
              <a:tblPr/>
              <a:tblGrid>
                <a:gridCol w="3781425"/>
                <a:gridCol w="3779838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река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озеро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7" name="Text Box 25"/>
          <p:cNvSpPr txBox="1">
            <a:spLocks noChangeArrowheads="1"/>
          </p:cNvSpPr>
          <p:nvPr/>
        </p:nvSpPr>
        <p:spPr bwMode="auto">
          <a:xfrm>
            <a:off x="4643438" y="5229225"/>
            <a:ext cx="36734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наличие течения</a:t>
            </a:r>
          </a:p>
        </p:txBody>
      </p:sp>
      <p:sp>
        <p:nvSpPr>
          <p:cNvPr id="22548" name="Text Box 26"/>
          <p:cNvSpPr txBox="1">
            <a:spLocks noChangeArrowheads="1"/>
          </p:cNvSpPr>
          <p:nvPr/>
        </p:nvSpPr>
        <p:spPr bwMode="auto">
          <a:xfrm>
            <a:off x="4643438" y="4292600"/>
            <a:ext cx="3671887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есть правый и левый берег</a:t>
            </a:r>
          </a:p>
        </p:txBody>
      </p:sp>
      <p:sp>
        <p:nvSpPr>
          <p:cNvPr id="22549" name="Text Box 27"/>
          <p:cNvSpPr txBox="1">
            <a:spLocks noChangeArrowheads="1"/>
          </p:cNvSpPr>
          <p:nvPr/>
        </p:nvSpPr>
        <p:spPr bwMode="auto">
          <a:xfrm>
            <a:off x="684213" y="5805488"/>
            <a:ext cx="374332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есть исток, устье</a:t>
            </a:r>
          </a:p>
        </p:txBody>
      </p:sp>
      <p:sp>
        <p:nvSpPr>
          <p:cNvPr id="22550" name="Text Box 28"/>
          <p:cNvSpPr txBox="1">
            <a:spLocks noChangeArrowheads="1"/>
          </p:cNvSpPr>
          <p:nvPr/>
        </p:nvSpPr>
        <p:spPr bwMode="auto">
          <a:xfrm>
            <a:off x="684213" y="4292600"/>
            <a:ext cx="3744912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отсутствие течения</a:t>
            </a:r>
          </a:p>
        </p:txBody>
      </p:sp>
      <p:sp>
        <p:nvSpPr>
          <p:cNvPr id="22551" name="Text Box 29"/>
          <p:cNvSpPr txBox="1">
            <a:spLocks noChangeArrowheads="1"/>
          </p:cNvSpPr>
          <p:nvPr/>
        </p:nvSpPr>
        <p:spPr bwMode="auto">
          <a:xfrm>
            <a:off x="684213" y="4868863"/>
            <a:ext cx="3744912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нет правого и левого берега</a:t>
            </a:r>
          </a:p>
        </p:txBody>
      </p:sp>
      <p:sp>
        <p:nvSpPr>
          <p:cNvPr id="22552" name="Text Box 30"/>
          <p:cNvSpPr txBox="1">
            <a:spLocks noChangeArrowheads="1"/>
          </p:cNvSpPr>
          <p:nvPr/>
        </p:nvSpPr>
        <p:spPr bwMode="auto">
          <a:xfrm>
            <a:off x="4643438" y="5805488"/>
            <a:ext cx="36718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660066"/>
                </a:solidFill>
              </a:rPr>
              <a:t>нет истока, устья</a:t>
            </a:r>
          </a:p>
        </p:txBody>
      </p:sp>
      <p:sp>
        <p:nvSpPr>
          <p:cNvPr id="20505" name="Text Box 31"/>
          <p:cNvSpPr txBox="1">
            <a:spLocks noChangeArrowheads="1"/>
          </p:cNvSpPr>
          <p:nvPr/>
        </p:nvSpPr>
        <p:spPr bwMode="auto">
          <a:xfrm>
            <a:off x="684213" y="549275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CC0000"/>
                </a:solidFill>
              </a:rPr>
              <a:t>Заполнить таблицу истинными высказываниями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42535 -0.28334 " pathEditMode="relative" ptsTypes="AA">
                                      <p:cBhvr>
                                        <p:cTn id="6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42517 -0.41991 " pathEditMode="relative" ptsTypes="AA">
                                      <p:cBhvr>
                                        <p:cTn id="10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6.2963E-6 L 0.42535 -0.28357 " pathEditMode="relative" ptsTypes="AA">
                                      <p:cBhvr>
                                        <p:cTn id="14" dur="2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3.7037E-6 L -0.42518 -0.19954 " pathEditMode="relative" ptsTypes="AA">
                                      <p:cBhvr>
                                        <p:cTn id="18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3.33333E-6 L 0.00782 -0.29398 " pathEditMode="relative" ptsTypes="AA">
                                      <p:cBhvr>
                                        <p:cTn id="22" dur="2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-0.00382 -0.2958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 animBg="1"/>
      <p:bldP spid="22548" grpId="0" animBg="1"/>
      <p:bldP spid="22549" grpId="0" animBg="1"/>
      <p:bldP spid="22550" grpId="0" animBg="1"/>
      <p:bldP spid="22551" grpId="0" animBg="1"/>
      <p:bldP spid="225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5"/>
            <a:ext cx="7429552" cy="464347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 </a:t>
            </a:r>
            <a:r>
              <a:rPr lang="ru-RU" sz="2400" dirty="0" smtClean="0"/>
              <a:t>Самое глубокое озеро – Байкал, его глубина составляет 1629 м. (по другим источникам – 1637 м.)</a:t>
            </a:r>
            <a:br>
              <a:rPr lang="ru-RU" sz="2400" dirty="0" smtClean="0"/>
            </a:br>
            <a:r>
              <a:rPr lang="ru-RU" sz="2400" dirty="0" smtClean="0"/>
              <a:t>     Оно уникально. В известности и славе не знает себе равных. И неспроста некоторые народы называют его морем, подчеркивала величие, присущее только Байкалу. Современное название Байкал получил, как полагают, от тюркского “</a:t>
            </a:r>
            <a:r>
              <a:rPr lang="ru-RU" sz="2400" dirty="0" err="1" smtClean="0"/>
              <a:t>балй</a:t>
            </a:r>
            <a:r>
              <a:rPr lang="ru-RU" sz="2400" dirty="0" smtClean="0"/>
              <a:t>” и “куль” - “богатое озеро”, “</a:t>
            </a:r>
            <a:r>
              <a:rPr lang="ru-RU" sz="2400" dirty="0" err="1" smtClean="0"/>
              <a:t>озеро</a:t>
            </a:r>
            <a:r>
              <a:rPr lang="ru-RU" sz="2400" dirty="0" smtClean="0"/>
              <a:t> озер”.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28688" y="785813"/>
            <a:ext cx="6254750" cy="7429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Озеро Байкал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3990" y="1142984"/>
            <a:ext cx="5769778" cy="508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13" y="5943600"/>
            <a:ext cx="35718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Озеро Селигер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Жемчужина российской природы – озеро Селигер расположено в центре России, между Москвой и Санкт-Петербургом, среди лесных холмов Валдайской возвышенности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 соответствии с первой, «Селигер» – слово, пришедшее из финского языка и обозначающее «прозрачное озеро». Но более традиционно другое мнение – это слово монгольского происхождения и переводится как «луна на земле».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Лето на Селигере теплое, солнечное. Дожди приносимые в основном юго-западным ветром, именуемым местными жителями «</a:t>
            </a:r>
            <a:r>
              <a:rPr lang="ru-RU" dirty="0" err="1" smtClean="0"/>
              <a:t>мокриком</a:t>
            </a:r>
            <a:r>
              <a:rPr lang="ru-RU" dirty="0" smtClean="0"/>
              <a:t>», как правило непродолжительны. Вода в озере быстро прогревается. Ее температура уже в июне +20С, а в июле и начале августа она поднимается до +22С.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7253" y="785794"/>
            <a:ext cx="6811809" cy="4556144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5786454"/>
            <a:ext cx="35718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Озеро 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Озеро Рица расположено в северной части Абхазии, в горах Кавказа, в окружении горных лесов и альпийских лугов. Вокруг озера растут кавказские пихты, высота которых достигает 70 метров.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Вода Рицы чистая и холодная, даже летом её температура редко превышает 18 градусов. Но форели такая температура нравится. Этой рыбы там в изобилии.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Рица – одно из самых глубоких озёр в Грузии (116 метров). А окружают его горы высотой от 2200 метров до 3500.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536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313" y="642938"/>
            <a:ext cx="5715000" cy="428625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25" y="5214938"/>
            <a:ext cx="35718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Озеро Иссык Куль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mtClean="0"/>
              <a:t>Иссык-Куль - озеро особое, оно издревле обладало в глазах местного населения спецификой заколдованного. До появления здесь в конце XIX в. русских переселенцев в нём практически никто не плавал и не рыбачил. Помимо традиционного для затерянных в горах водоёмов легендарного мотива о драконах, здесь прослеживались ещё два - это мотив затонувших городов и мотив золота. Поэтому привлекательно посещение Иссык-Куля для романтиков и кладоискателей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..\Рабочий стол\слайды\9 i.bmp</a:t>
            </a:r>
            <a:endParaRPr lang="ru-RU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7188"/>
            <a:ext cx="6991350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75" y="5786438"/>
            <a:ext cx="3571875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Озеро Ладожское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Самое глубокое озеро – Байкал, его глубина составляет 1629 м. (по другим источникам – 1637 м.)      Оно уникально. В известности и славе не знает себе равных. И неспроста некоторые народы называют его морем, подчеркивала величие, присущее только Байкалу. Современное название Байкал получил, как полагают, от тюркского “балй” и “куль” - “богатое озеро”, “озеро озер”.</vt:lpstr>
      <vt:lpstr>Слайд 3</vt:lpstr>
      <vt:lpstr>Жемчужина российской природы – озеро Селигер расположено в центре России, между Москвой и Санкт-Петербургом, среди лесных холмов Валдайской возвышенности</vt:lpstr>
      <vt:lpstr>Слайд 5</vt:lpstr>
      <vt:lpstr>Слайд 6</vt:lpstr>
      <vt:lpstr>Слайд 7</vt:lpstr>
      <vt:lpstr>Слайд 8</vt:lpstr>
      <vt:lpstr>Слайд 9</vt:lpstr>
      <vt:lpstr>Ладожское озеро - самое крупное в Европе. Из него вытекает река Нева, впадающая в Финский залив Балтийского моря.  Котловина озера имеет ледниковое происхождение. Около 12 тысяч лет назад она окончательно освободилась ото льда. И сейчас еще в озере продолжают жить тюлени, которым пришлись по нраву его природные условия.</vt:lpstr>
      <vt:lpstr>Слайд 11</vt:lpstr>
      <vt:lpstr> Самое большое по площади озеро – Каспийское море. За его величину его называют морем.</vt:lpstr>
      <vt:lpstr>Одно из самых соленых озер мира, - находится на Аравийском полуострове. Его называют Мертвым морем  Каждый литр воды Мертвого моря содержит 275 г. солей. В Мертвом море нельзя утонуть: насыщенная соль воды имеет очень большую плотность и удерживает человека на поверхности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Сказка</dc:creator>
  <cp:lastModifiedBy>Сказка</cp:lastModifiedBy>
  <cp:revision>7</cp:revision>
  <dcterms:created xsi:type="dcterms:W3CDTF">2012-10-09T08:42:57Z</dcterms:created>
  <dcterms:modified xsi:type="dcterms:W3CDTF">2012-10-09T08:52:12Z</dcterms:modified>
</cp:coreProperties>
</file>