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86B"/>
    <a:srgbClr val="2B44C1"/>
    <a:srgbClr val="B40000"/>
    <a:srgbClr val="DF291B"/>
    <a:srgbClr val="F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0" autoAdjust="0"/>
    <p:restoredTop sz="94660" autoAdjust="0"/>
  </p:normalViewPr>
  <p:slideViewPr>
    <p:cSldViewPr>
      <p:cViewPr>
        <p:scale>
          <a:sx n="78" d="100"/>
          <a:sy n="78" d="100"/>
        </p:scale>
        <p:origin x="-160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620672" cy="1143000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ПРОЕКТ</a:t>
            </a:r>
            <a:endParaRPr lang="ru-RU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599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 «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курите,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Я хочу быть здоровым!»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486916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dirty="0" err="1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с комбинированного вида №6»Зоренька»</a:t>
            </a:r>
          </a:p>
          <a:p>
            <a:pPr algn="r"/>
            <a:r>
              <a:rPr lang="ru-RU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                             Ст. воспитатель Бабаджанова С.Я.</a:t>
            </a:r>
          </a:p>
          <a:p>
            <a:pPr algn="r"/>
            <a:r>
              <a:rPr lang="ru-RU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                              Инструктор по ФИЗО </a:t>
            </a:r>
            <a:r>
              <a:rPr lang="ru-RU" dirty="0" err="1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Люлюшина</a:t>
            </a:r>
            <a:r>
              <a:rPr lang="ru-RU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endParaRPr lang="ru-RU" dirty="0"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6165304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Ступино-2015</a:t>
            </a:r>
            <a:endParaRPr lang="ru-RU" dirty="0"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Международный день отказа от курения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480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308" y="857232"/>
            <a:ext cx="20093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594759"/>
            <a:ext cx="892797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540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 «Мое отношение к курению»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1486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540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Интервьюирование сотрудников ДОУ и родителей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540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 «Что нужно делать,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не курить?», «Сигареты для детей».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540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собственной антирекламы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54013" algn="l"/>
              </a:tabLst>
            </a:pPr>
            <a:r>
              <a:rPr lang="ru-RU" sz="2800" dirty="0" smtClean="0"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модели «Борьба с сигаретой»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54013" algn="l"/>
              </a:tabLst>
            </a:pPr>
            <a:r>
              <a:rPr lang="ru-RU" sz="2800" dirty="0" smtClean="0"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на тему «Сигаретная упаковка -  глазами детей»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Фархад\Desktop\акция против курения\DSC07165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57158" y="404665"/>
            <a:ext cx="4072750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6" name="Picture 4" descr="C:\Users\Фархад\Desktop\акция против курения\DSC071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501008"/>
            <a:ext cx="4786346" cy="3096344"/>
          </a:xfrm>
          <a:prstGeom prst="rect">
            <a:avLst/>
          </a:prstGeom>
          <a:noFill/>
        </p:spPr>
      </p:pic>
      <p:pic>
        <p:nvPicPr>
          <p:cNvPr id="23557" name="Picture 5" descr="C:\Users\Фархад\Desktop\акция против курения\DSC071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6422" y="404664"/>
            <a:ext cx="409185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Фархад\Desktop\акция против курения\DSC071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3212976"/>
            <a:ext cx="4820546" cy="34320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1268760"/>
            <a:ext cx="427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АНТИРЕКЛАМА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Фархад\Desktop\акция против курения\DSC07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04664"/>
            <a:ext cx="4749108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80528" y="414908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СИГАРЕТНАЯ  УПАКОВКА-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ГЛАЗАМИ ДЕТЕЙ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Фархад\Desktop\акция против курения\DSC071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404664"/>
            <a:ext cx="4572000" cy="2952328"/>
          </a:xfrm>
          <a:prstGeom prst="rect">
            <a:avLst/>
          </a:prstGeom>
          <a:noFill/>
        </p:spPr>
      </p:pic>
      <p:pic>
        <p:nvPicPr>
          <p:cNvPr id="25603" name="Picture 3" descr="C:\Users\Фархад\Desktop\акция против курения\DSC07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573016"/>
            <a:ext cx="4608512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3744416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Борьба с         сигаретой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1-tub-ru.yandex.net/i?id=5c1237291211ab85cd45a176e1b471d1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285293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66" y="1000108"/>
            <a:ext cx="17742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Мини-тренинг «Дышу и расслабляюсь, но не курю»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Релаксации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Викторина «Плохо-хорошо»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Обыгрывание ситуаций «Найди правильный         выбор!»</a:t>
            </a:r>
          </a:p>
          <a:p>
            <a:endParaRPr lang="ru-RU" sz="3200" dirty="0"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РЕАЛИЗАЦИЯ 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Фархад\Desktop\SAM_22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391918" cy="331236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SAM_22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85728"/>
            <a:ext cx="4048153" cy="328614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SAM_22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3286124"/>
            <a:ext cx="4495797" cy="337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000108"/>
            <a:ext cx="6264696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(заключительный)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357430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Папка-передвижка «Курение-это яд!»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Рисование на тему «Зубы курильщика»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Изготовление коллажа «Здоровые, белые зубки»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Изготовление плакатов, пропагандирующих вред курения (совместно с родителями)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Акция «Не курите, Я хочу быть здоровым!»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1486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Фархад\Desktop\акция против курения\DSC07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3861048"/>
            <a:ext cx="3672408" cy="2663958"/>
          </a:xfrm>
          <a:prstGeom prst="rect">
            <a:avLst/>
          </a:prstGeom>
          <a:noFill/>
        </p:spPr>
      </p:pic>
      <p:pic>
        <p:nvPicPr>
          <p:cNvPr id="27654" name="Picture 6" descr="C:\Users\Фархад\Desktop\акция против курения\DSC071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60648"/>
            <a:ext cx="4716016" cy="3144011"/>
          </a:xfrm>
          <a:prstGeom prst="rect">
            <a:avLst/>
          </a:prstGeom>
          <a:noFill/>
        </p:spPr>
      </p:pic>
      <p:pic>
        <p:nvPicPr>
          <p:cNvPr id="27655" name="Picture 7" descr="C:\Users\Фархад\Desktop\акция против курения\DSC071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548680"/>
            <a:ext cx="3635896" cy="2423931"/>
          </a:xfrm>
          <a:prstGeom prst="rect">
            <a:avLst/>
          </a:prstGeom>
          <a:noFill/>
        </p:spPr>
      </p:pic>
      <p:pic>
        <p:nvPicPr>
          <p:cNvPr id="27656" name="Picture 8" descr="C:\Users\Фархад\Desktop\акция против курения\DSC071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356992"/>
            <a:ext cx="4860032" cy="324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Фархад\Desktop\акция против курения\DSC072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65521">
            <a:off x="5510480" y="455127"/>
            <a:ext cx="3456384" cy="2448272"/>
          </a:xfrm>
          <a:prstGeom prst="rect">
            <a:avLst/>
          </a:prstGeom>
          <a:noFill/>
        </p:spPr>
      </p:pic>
      <p:pic>
        <p:nvPicPr>
          <p:cNvPr id="2" name="Picture 2" descr="C:\Users\Фархад\Desktop\акция против курения\DSC071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37694">
            <a:off x="179512" y="548680"/>
            <a:ext cx="3635896" cy="2423931"/>
          </a:xfrm>
          <a:prstGeom prst="rect">
            <a:avLst/>
          </a:prstGeom>
          <a:noFill/>
        </p:spPr>
      </p:pic>
      <p:pic>
        <p:nvPicPr>
          <p:cNvPr id="28674" name="Picture 2" descr="C:\Users\Фархад\Desktop\акция против курения\DSC071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188640"/>
            <a:ext cx="3816424" cy="2736304"/>
          </a:xfrm>
          <a:prstGeom prst="rect">
            <a:avLst/>
          </a:prstGeom>
          <a:noFill/>
        </p:spPr>
      </p:pic>
      <p:pic>
        <p:nvPicPr>
          <p:cNvPr id="28676" name="Picture 4" descr="C:\Users\Фархад\Desktop\акция против курения\DSC072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284984"/>
            <a:ext cx="4032448" cy="3346713"/>
          </a:xfrm>
          <a:prstGeom prst="rect">
            <a:avLst/>
          </a:prstGeom>
          <a:noFill/>
        </p:spPr>
      </p:pic>
      <p:pic>
        <p:nvPicPr>
          <p:cNvPr id="28677" name="Picture 5" descr="C:\Users\Фархад\Desktop\акция против курения\DSC072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99992" y="3284984"/>
            <a:ext cx="439248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71546"/>
            <a:ext cx="7858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« Не курите, Я хочу быть здоровым!» </a:t>
            </a: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привлек внимание широкой общественности к проблеме профилактики </a:t>
            </a:r>
            <a:r>
              <a:rPr lang="ru-RU" sz="3200" dirty="0" err="1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3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, побудил людей, в первую очередь родителей воспитанников дошкольного учреждения, более внимательно относиться к собственному здоровью и здоровью детей.</a:t>
            </a:r>
            <a:endParaRPr lang="ru-RU" sz="3200" dirty="0"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9813" y="836712"/>
            <a:ext cx="338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ЦЕЛЬ: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https://im1-tub-ru.yandex.net/i?id=5c1237291211ab85cd45a176e1b471d1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4797152"/>
            <a:ext cx="1656184" cy="165618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3548" y="2103585"/>
            <a:ext cx="81369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здоровых установок и навыков ответственного поведения, снижающих вероятность приобщения детей к употреблению табачной продукции.</a:t>
            </a:r>
            <a:endParaRPr kumimoji="0" lang="ru-RU" sz="6000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148" y="571480"/>
            <a:ext cx="40537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41" y="1454428"/>
            <a:ext cx="8929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«Проектная деятельность дошкольников» пособие для педагогов дошкольных учреждений. Автор: </a:t>
            </a:r>
            <a:r>
              <a:rPr lang="ru-RU" sz="2200" dirty="0" err="1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Н. Е., </a:t>
            </a:r>
            <a:r>
              <a:rPr lang="ru-RU" sz="2200" dirty="0" err="1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А. Н. Год: 2008. Издание: Мозаика – Синтез 2008.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«Не курите, я хочу быть здоровым! » Проект Руссу Н. З. журнал «Справочник старшего воспитателя», № 5/ 2010 г. с. 46.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«Веселая физкультура для детей и их родителей. Занятия, развлечения, праздники, походы». Автор: </a:t>
            </a:r>
            <a:r>
              <a:rPr lang="ru-RU" sz="2200" dirty="0" err="1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Казина</a:t>
            </a: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О. Б. Год: 2008. Издание: Академия Развития, ВКТ.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«Родительские собрания в детском саду» подготовительная группа. Автор: </a:t>
            </a:r>
            <a:r>
              <a:rPr lang="ru-RU" sz="2200" dirty="0" err="1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Чиркова</a:t>
            </a: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С. В. Год: 2008. Издание: Москва, «ВАКО».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Формирование представления о здоровом образе жизни у дошкольника». Автор: Новикова И. М. Год: 2010. Издание: Мозаика – Синтез 2010.</a:t>
            </a:r>
          </a:p>
          <a:p>
            <a:pPr lvl="0"/>
            <a:endParaRPr lang="ru-RU" sz="2200" dirty="0"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Международный день отказа от курени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347864" cy="31409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14546" y="2143116"/>
            <a:ext cx="644420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231578"/>
            <a:ext cx="89297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представлений о здоровом образе жизни и вреде курения  ;</a:t>
            </a:r>
            <a:endParaRPr kumimoji="0" lang="ru-RU" sz="2400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разъяснение пагубного воздействия курения на здоровый организм;</a:t>
            </a:r>
            <a:endParaRPr kumimoji="0" lang="ru-RU" sz="2400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пропаганда среди родителей здорового образа жизни путем отказа от курения;</a:t>
            </a:r>
            <a:endParaRPr kumimoji="0" lang="ru-RU" sz="2400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детей путем релаксации и дыхательных методик способом снятия стрессов;</a:t>
            </a:r>
            <a:endParaRPr kumimoji="0" lang="ru-RU" sz="2400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веры в собственные силы;</a:t>
            </a:r>
            <a:endParaRPr kumimoji="0" lang="ru-RU" sz="2400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воспитанников навыкам сопротивления (умению</a:t>
            </a:r>
            <a:r>
              <a:rPr kumimoji="0" lang="ru-RU" sz="2400" i="0" u="none" strike="noStrike" normalizeH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148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говорить «нет») и умению распознавать опасные ситуации (в том числе групповое давление).</a:t>
            </a:r>
            <a:endParaRPr kumimoji="0" lang="ru-RU" sz="2400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40466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56033" y="214290"/>
            <a:ext cx="4031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2901" y="641886"/>
            <a:ext cx="86781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мая проводиться международная акция по борьбе с курением – Всемирный день без табака.</a:t>
            </a:r>
            <a:r>
              <a:rPr lang="ru-RU" sz="20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(Установлен Всемирной организацией здравоохранения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1998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1486B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Курение в нашей стране получило такое широкое распространение, что перестало, к сожалению, восприниматься как проблема. Между тем, это проблема не только взрослых, но и подрастающего поколения. Стремясь быть похожими на родителей, старших товарищей, дети попадают в зависимость от употребления табачных изделий. С каждым годом таких ребят становится все больше. Поэтому одной из задач образовательных учреждений является организация просветительской работы, направленной на профилактику детского курения.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1486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68193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педагоги, воспитанники ДОУ и  их родители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486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1486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коллективный, познавательно-творческий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1486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1486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 недели (апрель)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01486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1-tub-ru.yandex.net/i?id=17444efa22d1a941a3f8d4d107567b19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75148" y="4714884"/>
            <a:ext cx="2098522" cy="19430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проектной деятельности: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85926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создание  собственной антирекламы,        направленной против курения;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плакаты, рисунки;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акция «Не курите, Я хочу быть здоровым!»;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презентация проекта ( 31 мая)</a:t>
            </a:r>
            <a:endParaRPr lang="ru-RU" sz="3200" b="1" dirty="0" smtClean="0"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88840"/>
            <a:ext cx="8606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Изучение литературы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Сбор Интернет-ресурсов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Обсуждение с детьми темы проекта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Беседы о вреде курения «Курение-это вред или польза?»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НОД « В здоровом теле- здоровый дух!» 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 Чтение художественной литературы: </a:t>
            </a:r>
            <a:r>
              <a:rPr lang="ru-RU" sz="2400" i="1" dirty="0" smtClean="0">
                <a:solidFill>
                  <a:srgbClr val="01486B"/>
                </a:solidFill>
                <a:latin typeface="Times New Roman" pitchFamily="18" charset="0"/>
                <a:cs typeface="Times New Roman" pitchFamily="18" charset="0"/>
              </a:rPr>
              <a:t>С. Михалков «Как медведь трубку нашёл» (просмотр мультипликационного фильма), Курляндский А. «Ну, погодите! Или двое на одного» (отрывок из повести-сказки), Синявский П. «Сказка о табаке и рыбаке», Маршак С. Я. «Заяц-бездельник».</a:t>
            </a:r>
            <a:endParaRPr lang="ru-RU" sz="2400" dirty="0">
              <a:solidFill>
                <a:srgbClr val="0148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052736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Фархад\Desktop\акция против курения\DSC071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248472" cy="2832458"/>
          </a:xfrm>
          <a:prstGeom prst="rect">
            <a:avLst/>
          </a:prstGeom>
          <a:noFill/>
        </p:spPr>
      </p:pic>
      <p:pic>
        <p:nvPicPr>
          <p:cNvPr id="19460" name="Picture 4" descr="C:\Users\Фархад\Desktop\акция против курения\DSC071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60648"/>
            <a:ext cx="4032448" cy="28084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21297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 о вреде курения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«Курение-это вред или польза?»</a:t>
            </a:r>
          </a:p>
        </p:txBody>
      </p:sp>
      <p:pic>
        <p:nvPicPr>
          <p:cNvPr id="19461" name="Picture 5" descr="C:\Users\Фархад\Desktop\акция против курения\DSC072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429000"/>
            <a:ext cx="403244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Фархад\Desktop\акция против курения\DSC072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88640"/>
            <a:ext cx="4032448" cy="26884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924944"/>
            <a:ext cx="886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здоровом теле –здоровый дух!»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Фархад\Desktop\акция против курения\DSC072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4032448" cy="2688435"/>
          </a:xfrm>
          <a:prstGeom prst="rect">
            <a:avLst/>
          </a:prstGeom>
          <a:noFill/>
        </p:spPr>
      </p:pic>
      <p:pic>
        <p:nvPicPr>
          <p:cNvPr id="6" name="Picture 4" descr="C:\Users\Фархад\Desktop\SAM_12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7822488" y="-14500992"/>
            <a:ext cx="3960440" cy="5280587"/>
          </a:xfrm>
          <a:prstGeom prst="rect">
            <a:avLst/>
          </a:prstGeom>
          <a:noFill/>
        </p:spPr>
      </p:pic>
      <p:pic>
        <p:nvPicPr>
          <p:cNvPr id="20486" name="Picture 6" descr="C:\Users\Фархад\Desktop\SAM_12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08255">
            <a:off x="5596807" y="3775410"/>
            <a:ext cx="3309586" cy="2909680"/>
          </a:xfrm>
          <a:prstGeom prst="rect">
            <a:avLst/>
          </a:prstGeom>
          <a:noFill/>
        </p:spPr>
      </p:pic>
      <p:pic>
        <p:nvPicPr>
          <p:cNvPr id="1026" name="Picture 2" descr="C:\Users\Фархад\Desktop\SAM_12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305179">
            <a:off x="235102" y="3783541"/>
            <a:ext cx="3456384" cy="2966150"/>
          </a:xfrm>
          <a:prstGeom prst="rect">
            <a:avLst/>
          </a:prstGeom>
          <a:noFill/>
        </p:spPr>
      </p:pic>
      <p:pic>
        <p:nvPicPr>
          <p:cNvPr id="20485" name="Picture 5" descr="C:\Users\Фархад\Desktop\SAM_124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888" y="3905672"/>
            <a:ext cx="23762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477</TotalTime>
  <Words>750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ПРОЕКТ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Света</dc:creator>
  <cp:lastModifiedBy>С Б</cp:lastModifiedBy>
  <cp:revision>79</cp:revision>
  <dcterms:created xsi:type="dcterms:W3CDTF">2015-04-15T17:32:21Z</dcterms:created>
  <dcterms:modified xsi:type="dcterms:W3CDTF">2015-07-02T15:51:13Z</dcterms:modified>
</cp:coreProperties>
</file>