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7" r:id="rId2"/>
    <p:sldId id="261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38AD4-69D1-4D35-8F16-9C3619F97817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033C5-E623-4205-9F85-674A5E948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3F2D-987D-45C2-8005-1C339E23FB8F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D8C-B8B5-4952-B2A4-D6814EB9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3F2D-987D-45C2-8005-1C339E23FB8F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D8C-B8B5-4952-B2A4-D6814EB9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3F2D-987D-45C2-8005-1C339E23FB8F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D8C-B8B5-4952-B2A4-D6814EB9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3F2D-987D-45C2-8005-1C339E23FB8F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D8C-B8B5-4952-B2A4-D6814EB9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3F2D-987D-45C2-8005-1C339E23FB8F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D8C-B8B5-4952-B2A4-D6814EB9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3F2D-987D-45C2-8005-1C339E23FB8F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D8C-B8B5-4952-B2A4-D6814EB9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3F2D-987D-45C2-8005-1C339E23FB8F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D8C-B8B5-4952-B2A4-D6814EB9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3F2D-987D-45C2-8005-1C339E23FB8F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D8C-B8B5-4952-B2A4-D6814EB9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3F2D-987D-45C2-8005-1C339E23FB8F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D8C-B8B5-4952-B2A4-D6814EB9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3F2D-987D-45C2-8005-1C339E23FB8F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D8C-B8B5-4952-B2A4-D6814EB9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3F2D-987D-45C2-8005-1C339E23FB8F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ED8C-B8B5-4952-B2A4-D6814EB9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93F2D-987D-45C2-8005-1C339E23FB8F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1ED8C-B8B5-4952-B2A4-D6814EB9A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6"/>
          </a:lnRef>
          <a:fillRef idx="1002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 ДЕТСКИЙ САД КОМБИНИРОВАННОГО ВИДА «ЗВЕЗДОЧКА»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 БАЛАШОВА САРАТОВСКОЙ  ОБЛАСТИ »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ПРЕЗЕНТАЦИЯ ОПЫТА РАБОТЫ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ДОУ С СЕМЬЯМИ ВОСПИТАННИКОВ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ТЕМУ: « СПОРТ – ЭТО ЖИЗНЬ!»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АВТОРЫ: БЕЛОУСОВА И.А.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ИВАНОВА Ю.А. 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СПОРТИВНАЯ ГИМНАСТИКА: СИЛА И ГРАЦИЯ -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КАЖДЫЙ СНАРЯД СВОЯ КОМБИНАЦИЯ!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49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60648"/>
            <a:ext cx="4226811" cy="4504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ТОГО ВРЕМЕНИ  КАК МЫ НАЧАЛИ АКТИВНО ЗАНИМАТЬСЯ СПОРТОМ, НАША СЕМЬЯ СТАЛА РЕЖЕ БОЛЕТЬ.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 ПОЯВИЛСЯ ОБЩИЙ ИНТЕРЕС, КОТОРЫЙ  ЕЩЕ БОЛЬШЕ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СПЛОТИЛ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НАШУ СЕМЬЮ!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voprosy_i_otv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500042"/>
            <a:ext cx="2928958" cy="28289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3600" dirty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СПАСИБО ЗА ВНИМАНИЕ! 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НАС В СЕМЬЕ НЕ МАЛО ДЕЛ И МНОГО РАЗВЛЕЧЕНИЙ,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ГЛАВНОЕ ИЗ НИХ – СПОРТОМ УВЛЕЧЕНЬЕ!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 – ЭТО ЖИЗНЬ! ЭТО ЛЕГКОСТЬ ДВИЖЕНИЙ.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 ВЫЗЫВАЕТ У ВСЕХ УВАЖЕНЬЕ,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ВСЕ, КТО АКТИВЕН, И КТО НЕЛЕНИВ: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БЕРЕГИТЕ ЗДОРОВЬЕ – ВОТ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 ДЕВИЗ!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4926 - копия.JPG"/>
          <p:cNvPicPr>
            <a:picLocks noChangeAspect="1"/>
          </p:cNvPicPr>
          <p:nvPr/>
        </p:nvPicPr>
        <p:blipFill>
          <a:blip r:embed="rId2" cstate="print"/>
          <a:srcRect l="18182" t="28919"/>
          <a:stretch>
            <a:fillRect/>
          </a:stretch>
        </p:blipFill>
        <p:spPr>
          <a:xfrm>
            <a:off x="2123728" y="0"/>
            <a:ext cx="4360959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НАША СЕМЬЯ ВЕДЕТ ЗДОРОВЫЙ ОБРАЗ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ЖИЗНИ.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СВОЕГО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РЕБЕНКА С РАННЕГО ДЕТСТВА 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ПРИОБЩАЕМ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СПОРТУ.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СЧИТАЕМ, ЧТО СПОРТ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ПОМОЖЕТ ОГРАДИТЬ НАШЕГО РЕБЕНКА ОТ НЕГАТИВНЫХ ЯВЛЕНИЙ СОВРЕМЕННОГО МИРА 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9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РЕШИЛИ, ЧТО НАМ НЕОБХОДИМ СПОРТИВНЫЙ КОМПЛЕКС.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0566.JPG"/>
          <p:cNvPicPr>
            <a:picLocks noChangeAspect="1"/>
          </p:cNvPicPr>
          <p:nvPr/>
        </p:nvPicPr>
        <p:blipFill>
          <a:blip r:embed="rId2" cstate="print"/>
          <a:srcRect l="11933"/>
          <a:stretch>
            <a:fillRect/>
          </a:stretch>
        </p:blipFill>
        <p:spPr>
          <a:xfrm>
            <a:off x="3214678" y="571480"/>
            <a:ext cx="262565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9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anchor="t" anchorCtr="0"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ПОСЛЕ ЭТОГО МЫ ПРОДОЛЖИЛИ ПРИОБРЕТАТЬ СПОРТИВНЫЙ ИНВЕНТАРЬ ДЛЯ РАЗЛИЧНОГО ВИДА ФИЗИЧЕСКИХ УПРАЖНЕНИЙ И АКТИВНО ЕГО ИСПОЛЬЗОВАТЬ.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49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357298"/>
            <a:ext cx="3357586" cy="2970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0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132052" y="654502"/>
            <a:ext cx="3214688" cy="2334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IMG_0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230387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9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anchor="t" anchorCtr="0"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РАЗВИТИЯ СИЛЫ И ВЫНОСЛИВОСТИ  МЫ ПРИОБРЕЛИ БАТУТ.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05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000108"/>
            <a:ext cx="4500594" cy="3445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ПОУТРУ 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ЗАКАЛЯЙСЯ!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ЗАРЯДКОЙ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ЗАНИМАЙСЯ!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БУДЕШЬ ТЫ ВСЕГДА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ЗДОРОВ!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ТУТ НЕ НУЖНО ЛИШНИХ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DSCN4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3158455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User\Desktop\DSCN4937.JPG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3929058" y="642918"/>
            <a:ext cx="486190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МЫШЦЫ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УКРЕПЛЯТЬ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СТАНУ  Я СИЛЬНЕЕ ПАПЫ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N4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321471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04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785794"/>
            <a:ext cx="428826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МАМОЙ МЫ ЗАЙМЕМСЯ БОКСОМ,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В ЭТОМ У НАС ПРОФИ!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DSCN4964.JPG"/>
          <p:cNvPicPr>
            <a:picLocks noChangeAspect="1" noChangeArrowheads="1"/>
          </p:cNvPicPr>
          <p:nvPr/>
        </p:nvPicPr>
        <p:blipFill>
          <a:blip r:embed="rId2" cstate="print"/>
          <a:srcRect b="15255"/>
          <a:stretch>
            <a:fillRect/>
          </a:stretch>
        </p:blipFill>
        <p:spPr bwMode="auto">
          <a:xfrm>
            <a:off x="1214414" y="928670"/>
            <a:ext cx="629952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68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МУНИЦИПАЛЬНОЕ ДОШКОЛЬНОЕ ОБРАЗОВАТЕЛЬНОЕ УЧРЕЖДЕНИЕ « ДЕТСКИЙ САД КОМБИНИРОВАННОГО ВИДА «ЗВЕЗДОЧКА»     Г. БАЛАШОВА САРАТОВСКОЙ  ОБЛАСТИ »   ПРЕЗЕНТАЦИЯ ОПЫТА РАБОТЫ ВЗАИМОДЕЙСТВИЯ ДОУ С СЕМЬЯМИ ВОСПИТАННИКОВ  НА ТЕМУ: « СПОРТ – ЭТО ЖИЗНЬ!»  АВТОРЫ: БЕЛОУСОВА И.А.                 ИВАНОВА Ю.А.         </vt:lpstr>
      <vt:lpstr>          У НАС В СЕМЬЕ НЕ МАЛО ДЕЛ И МНОГО РАЗВЛЕЧЕНИЙ, НО ГЛАВНОЕ ИЗ НИХ – СПОРТОМ УВЛЕЧЕНЬЕ! СПОРТ – ЭТО ЖИЗНЬ! ЭТО ЛЕГКОСТЬ ДВИЖЕНИЙ. СПОРТ ВЫЗЫВАЕТ У ВСЕХ УВАЖЕНЬЕ, ВСЕ, КТО АКТИВЕН, И КТО НЕЛЕНИВ: БЕРЕГИТЕ ЗДОРОВЬЕ – ВОТ  НАШ ДЕВИЗ! </vt:lpstr>
      <vt:lpstr>Слайд 3</vt:lpstr>
      <vt:lpstr>            МЫ РЕШИЛИ, ЧТО НАМ НЕОБХОДИМ СПОРТИВНЫЙ КОМПЛЕКС.</vt:lpstr>
      <vt:lpstr>              ПОСЛЕ ЭТОГО МЫ ПРОДОЛЖИЛИ ПРИОБРЕТАТЬ СПОРТИВНЫЙ ИНВЕНТАРЬ ДЛЯ РАЗЛИЧНОГО ВИДА ФИЗИЧЕСКИХ УПРАЖНЕНИЙ И АКТИВНО ЕГО ИСПОЛЬЗОВАТЬ.</vt:lpstr>
      <vt:lpstr>               ДЛЯ РАЗВИТИЯ СИЛЫ И ВЫНОСЛИВОСТИ  МЫ ПРИОБРЕЛИ БАТУТ.</vt:lpstr>
      <vt:lpstr>Слайд 7</vt:lpstr>
      <vt:lpstr>Слайд 8</vt:lpstr>
      <vt:lpstr>              С МАМОЙ МЫ ЗАЙМЕМСЯ БОКСОМ,  ОНА В ЭТОМ У НАС ПРОФИ!</vt:lpstr>
      <vt:lpstr>            СПОРТИВНАЯ ГИМНАСТИКА: СИЛА И ГРАЦИЯ - НА КАЖДЫЙ СНАРЯД СВОЯ КОМБИНАЦИЯ!</vt:lpstr>
      <vt:lpstr>         С ТОГО ВРЕМЕНИ  КАК МЫ НАЧАЛИ АКТИВНО ЗАНИМАТЬСЯ СПОРТОМ, НАША СЕМЬЯ СТАЛА РЕЖЕ БОЛЕТЬ. У НАС ПОЯВИЛСЯ ОБЩИЙ ИНТЕРЕС, КОТОРЫЙ  ЕЩЕ БОЛЬШЕ СПЛОТИЛ  НАШУ СЕМЬЮ! </vt:lpstr>
      <vt:lpstr> СПАСИБО ЗА ВНИМАНИЕ!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 ДЕТСКИЙ САД КОМБИНИРОВАННОГО ВИДА «ЗВЕЗДОЧКА» САРАТОВСКОЙ  ОБЛАСТИ ГОРОДА  БАЛАШОВА        РЕГИОНАЛЬНЫЙ КОНКУРС  «ДОУ НАША ДРУЖНАЯ СЕМЬЯ – ДОУ, ПАПА, МАМА  Я!»  КОНКУРСНАЯ РАБОТА « СЕМЕЙНОЕ ХОББИ, САЛОН КРАСОТЫ ДОМА»  АВТОРЫ: БЕЛОУСОВА И.А. ИВАНОВА Ю.А.</dc:title>
  <dc:creator>User</dc:creator>
  <cp:lastModifiedBy>пкк</cp:lastModifiedBy>
  <cp:revision>42</cp:revision>
  <dcterms:created xsi:type="dcterms:W3CDTF">2015-06-11T17:29:57Z</dcterms:created>
  <dcterms:modified xsi:type="dcterms:W3CDTF">2015-07-02T10:06:04Z</dcterms:modified>
</cp:coreProperties>
</file>