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C9E2D4-EB01-4B05-95EA-11E6FC37308A}" type="datetimeFigureOut">
              <a:rPr lang="ru-RU" smtClean="0"/>
              <a:pPr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8D2EEE-39A5-4DF4-9697-E57520DC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Закрепление навыков точного воспроизведения слоговой структуры слова в ходе отражённого проговаривания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Предложения без труднопроизносимых звуков.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На автобусной остановке постоянно скапливались люди.</a:t>
            </a:r>
            <a:endParaRPr lang="ru-RU" sz="3200" dirty="0"/>
          </a:p>
        </p:txBody>
      </p:sp>
      <p:pic>
        <p:nvPicPr>
          <p:cNvPr id="9218" name="Picture 2" descr="C:\Users\Lenovo\Desktop\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28794" y="1857364"/>
            <a:ext cx="5760000" cy="43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Львы и львята отдыхали под пальмами.</a:t>
            </a:r>
            <a:endParaRPr lang="ru-RU" sz="2800" dirty="0"/>
          </a:p>
        </p:txBody>
      </p:sp>
      <p:pic>
        <p:nvPicPr>
          <p:cNvPr id="1026" name="Picture 2" descr="C:\Users\Lenovo\Desktop\lions-glass-worktop-sav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3741013" cy="3420000"/>
          </a:xfrm>
          <a:prstGeom prst="rect">
            <a:avLst/>
          </a:prstGeom>
          <a:noFill/>
        </p:spPr>
      </p:pic>
      <p:pic>
        <p:nvPicPr>
          <p:cNvPr id="1027" name="Picture 3" descr="C:\Users\Lenovo\Desktop\origi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571612"/>
            <a:ext cx="4800000" cy="49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652596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7921652" cy="5834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Охотники выследили лису.</a:t>
            </a:r>
            <a:endParaRPr lang="ru-RU" dirty="0"/>
          </a:p>
        </p:txBody>
      </p:sp>
      <p:pic>
        <p:nvPicPr>
          <p:cNvPr id="6146" name="Picture 2" descr="C:\Users\Lenovo\Desktop\охотники выследили лису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86140" y="2249488"/>
            <a:ext cx="5771720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Дети высыпали подосиновики из кузовков</a:t>
            </a:r>
            <a:endParaRPr lang="ru-RU" sz="3200" dirty="0"/>
          </a:p>
        </p:txBody>
      </p:sp>
      <p:pic>
        <p:nvPicPr>
          <p:cNvPr id="7170" name="Picture 2" descr="C:\Users\Lenovo\Desktop\дети высыпал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2387600"/>
            <a:ext cx="4933950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Алевтина и Валентина подметали длинную комнату</a:t>
            </a:r>
            <a:endParaRPr lang="ru-RU" sz="2800" dirty="0"/>
          </a:p>
        </p:txBody>
      </p:sp>
      <p:pic>
        <p:nvPicPr>
          <p:cNvPr id="8194" name="Picture 2" descr="C:\Users\Lenovo\Desktop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928802"/>
            <a:ext cx="2668213" cy="4320000"/>
          </a:xfrm>
          <a:prstGeom prst="rect">
            <a:avLst/>
          </a:prstGeom>
          <a:noFill/>
        </p:spPr>
      </p:pic>
      <p:pic>
        <p:nvPicPr>
          <p:cNvPr id="8195" name="Picture 3" descr="C:\Users\Lenovo\Desktop\i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000240"/>
            <a:ext cx="451865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Гости наследили на кухне.</a:t>
            </a:r>
            <a:endParaRPr lang="ru-RU" sz="3200" dirty="0"/>
          </a:p>
        </p:txBody>
      </p:sp>
      <p:pic>
        <p:nvPicPr>
          <p:cNvPr id="1026" name="Picture 2" descr="C:\Users\Lenovo\Desktop\гости наследили в квартир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4"/>
            <a:ext cx="4932000" cy="493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Дети выпускали птиц из клеток.</a:t>
            </a:r>
            <a:endParaRPr lang="ru-RU" sz="3600" dirty="0"/>
          </a:p>
        </p:txBody>
      </p:sp>
      <p:pic>
        <p:nvPicPr>
          <p:cNvPr id="4098" name="Picture 2" descr="C:\Users\Lenovo\Desktop\дети выпускали птиц из клето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8" y="1785926"/>
            <a:ext cx="4886271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Лисий след запутывает охотника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Lenovo\Desktop\лисий след запутывает охотни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4725000" cy="453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Под мамино пение все дети успокаивались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Users\Lenovo\Desktop\под мамино пение все дети успокаивались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71604" y="1928802"/>
            <a:ext cx="5898413" cy="432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 облепиховых веток осыпались листья.</a:t>
            </a:r>
            <a:endParaRPr lang="ru-RU" sz="3200" dirty="0"/>
          </a:p>
        </p:txBody>
      </p:sp>
      <p:pic>
        <p:nvPicPr>
          <p:cNvPr id="5122" name="Picture 2" descr="C:\Users\Lenovo\Desktop\с облепиховых веток осыпались листь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14500" y="2268538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</TotalTime>
  <Words>74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Закрепление навыков точного воспроизведения слоговой структуры слова в ходе отражённого проговаривания </vt:lpstr>
      <vt:lpstr>Охотники выследили лису.</vt:lpstr>
      <vt:lpstr>Дети высыпали подосиновики из кузовков</vt:lpstr>
      <vt:lpstr>Алевтина и Валентина подметали длинную комнату</vt:lpstr>
      <vt:lpstr>Гости наследили на кухне.</vt:lpstr>
      <vt:lpstr>Дети выпускали птиц из клеток.</vt:lpstr>
      <vt:lpstr>Лисий след запутывает охотника.</vt:lpstr>
      <vt:lpstr>Под мамино пение все дети успокаивались.</vt:lpstr>
      <vt:lpstr>С облепиховых веток осыпались листья.</vt:lpstr>
      <vt:lpstr>На автобусной остановке постоянно скапливались люди.</vt:lpstr>
      <vt:lpstr>Львы и львята отдыхали под пальмами.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навыков точного воспроизведения слоговой структуры слова в ходе отражённого проговаривания </dc:title>
  <dc:creator>Lenovo</dc:creator>
  <cp:lastModifiedBy>Lenovo</cp:lastModifiedBy>
  <cp:revision>14</cp:revision>
  <dcterms:created xsi:type="dcterms:W3CDTF">2015-06-28T11:47:39Z</dcterms:created>
  <dcterms:modified xsi:type="dcterms:W3CDTF">2015-07-04T15:45:19Z</dcterms:modified>
</cp:coreProperties>
</file>