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3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F66E135-E9DA-40AA-8D82-A94999C236BE}" type="datetimeFigureOut">
              <a:rPr lang="ru-RU" smtClean="0"/>
              <a:pPr/>
              <a:t>04.07.2015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076524A-36D6-4F4C-AB45-95A838BBB5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6E135-E9DA-40AA-8D82-A94999C236BE}" type="datetimeFigureOut">
              <a:rPr lang="ru-RU" smtClean="0"/>
              <a:pPr/>
              <a:t>04.07.2015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524A-36D6-4F4C-AB45-95A838BBB5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6E135-E9DA-40AA-8D82-A94999C236BE}" type="datetimeFigureOut">
              <a:rPr lang="ru-RU" smtClean="0"/>
              <a:pPr/>
              <a:t>04.07.2015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524A-36D6-4F4C-AB45-95A838BBB5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6E135-E9DA-40AA-8D82-A94999C236BE}" type="datetimeFigureOut">
              <a:rPr lang="ru-RU" smtClean="0"/>
              <a:pPr/>
              <a:t>04.07.2015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524A-36D6-4F4C-AB45-95A838BBB5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6E135-E9DA-40AA-8D82-A94999C236BE}" type="datetimeFigureOut">
              <a:rPr lang="ru-RU" smtClean="0"/>
              <a:pPr/>
              <a:t>04.07.2015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524A-36D6-4F4C-AB45-95A838BBB5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6E135-E9DA-40AA-8D82-A94999C236BE}" type="datetimeFigureOut">
              <a:rPr lang="ru-RU" smtClean="0"/>
              <a:pPr/>
              <a:t>04.07.2015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524A-36D6-4F4C-AB45-95A838BBB5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F66E135-E9DA-40AA-8D82-A94999C236BE}" type="datetimeFigureOut">
              <a:rPr lang="ru-RU" smtClean="0"/>
              <a:pPr/>
              <a:t>04.07.2015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076524A-36D6-4F4C-AB45-95A838BBB5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F66E135-E9DA-40AA-8D82-A94999C236BE}" type="datetimeFigureOut">
              <a:rPr lang="ru-RU" smtClean="0"/>
              <a:pPr/>
              <a:t>04.07.2015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076524A-36D6-4F4C-AB45-95A838BBB5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6E135-E9DA-40AA-8D82-A94999C236BE}" type="datetimeFigureOut">
              <a:rPr lang="ru-RU" smtClean="0"/>
              <a:pPr/>
              <a:t>04.07.2015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524A-36D6-4F4C-AB45-95A838BBB5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6E135-E9DA-40AA-8D82-A94999C236BE}" type="datetimeFigureOut">
              <a:rPr lang="ru-RU" smtClean="0"/>
              <a:pPr/>
              <a:t>04.07.2015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524A-36D6-4F4C-AB45-95A838BBB5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6E135-E9DA-40AA-8D82-A94999C236BE}" type="datetimeFigureOut">
              <a:rPr lang="ru-RU" smtClean="0"/>
              <a:pPr/>
              <a:t>04.07.2015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524A-36D6-4F4C-AB45-95A838BBB5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F66E135-E9DA-40AA-8D82-A94999C236BE}" type="datetimeFigureOut">
              <a:rPr lang="ru-RU" smtClean="0"/>
              <a:pPr/>
              <a:t>04.07.2015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076524A-36D6-4F4C-AB45-95A838BBB5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Один бант</a:t>
            </a:r>
            <a:endParaRPr lang="ru-RU" dirty="0"/>
          </a:p>
        </p:txBody>
      </p:sp>
      <p:pic>
        <p:nvPicPr>
          <p:cNvPr id="5" name="Picture 2" descr="C:\Users\Lenovo\Desktop\bantik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714488"/>
            <a:ext cx="6533655" cy="43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785818"/>
          </a:xfrm>
        </p:spPr>
        <p:txBody>
          <a:bodyPr/>
          <a:lstStyle/>
          <a:p>
            <a:pPr algn="ctr"/>
            <a:r>
              <a:rPr lang="ru-RU" dirty="0" smtClean="0"/>
              <a:t>Два…..</a:t>
            </a:r>
            <a:endParaRPr lang="ru-RU" dirty="0"/>
          </a:p>
        </p:txBody>
      </p:sp>
      <p:pic>
        <p:nvPicPr>
          <p:cNvPr id="7171" name="Picture 3" descr="C:\Users\Lenovo\Desktop\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143116"/>
            <a:ext cx="6929801" cy="363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714380"/>
          </a:xfrm>
        </p:spPr>
        <p:txBody>
          <a:bodyPr/>
          <a:lstStyle/>
          <a:p>
            <a:pPr algn="ctr"/>
            <a:r>
              <a:rPr lang="ru-RU" dirty="0" smtClean="0"/>
              <a:t>Один купальник</a:t>
            </a:r>
            <a:endParaRPr lang="ru-RU" dirty="0"/>
          </a:p>
        </p:txBody>
      </p:sp>
      <p:pic>
        <p:nvPicPr>
          <p:cNvPr id="8194" name="Picture 2" descr="C:\Users\Lenovo\Desktop\zjmmpo139744671330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5308" r="21916"/>
          <a:stretch>
            <a:fillRect/>
          </a:stretch>
        </p:blipFill>
        <p:spPr bwMode="auto">
          <a:xfrm>
            <a:off x="3071799" y="2000240"/>
            <a:ext cx="2870107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5714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Два…..</a:t>
            </a:r>
            <a:endParaRPr lang="ru-RU" dirty="0"/>
          </a:p>
        </p:txBody>
      </p:sp>
      <p:pic>
        <p:nvPicPr>
          <p:cNvPr id="9218" name="Picture 2" descr="C:\Users\Lenovo\Desktop\wrwsm264-1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071678"/>
            <a:ext cx="3110400" cy="43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Один напильник</a:t>
            </a:r>
            <a:endParaRPr lang="ru-RU" dirty="0"/>
          </a:p>
        </p:txBody>
      </p:sp>
      <p:pic>
        <p:nvPicPr>
          <p:cNvPr id="10242" name="Picture 2" descr="C:\Users\Lenovo\Desktop\115160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714488"/>
            <a:ext cx="6186122" cy="43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5714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Два…..</a:t>
            </a:r>
            <a:endParaRPr lang="ru-RU" dirty="0"/>
          </a:p>
        </p:txBody>
      </p:sp>
      <p:pic>
        <p:nvPicPr>
          <p:cNvPr id="11266" name="Picture 2" descr="C:\Users\Lenovo\Desktop\184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2285992"/>
            <a:ext cx="7280000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Один будильник</a:t>
            </a:r>
            <a:endParaRPr lang="ru-RU" dirty="0"/>
          </a:p>
        </p:txBody>
      </p:sp>
      <p:pic>
        <p:nvPicPr>
          <p:cNvPr id="12290" name="Picture 2" descr="C:\Users\Lenovo\Desktop\700566_20141025125036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89100" y="2249488"/>
            <a:ext cx="5765800" cy="4324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714364"/>
          </a:xfrm>
        </p:spPr>
        <p:txBody>
          <a:bodyPr/>
          <a:lstStyle/>
          <a:p>
            <a:pPr algn="ctr"/>
            <a:r>
              <a:rPr lang="ru-RU" dirty="0" smtClean="0"/>
              <a:t>Два…..</a:t>
            </a:r>
            <a:endParaRPr lang="ru-RU" dirty="0"/>
          </a:p>
        </p:txBody>
      </p:sp>
      <p:pic>
        <p:nvPicPr>
          <p:cNvPr id="13314" name="Picture 2" descr="C:\Users\Lenovo\Desktop\079-05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2214554"/>
            <a:ext cx="3307103" cy="3420000"/>
          </a:xfrm>
          <a:prstGeom prst="rect">
            <a:avLst/>
          </a:prstGeom>
          <a:noFill/>
        </p:spPr>
      </p:pic>
      <p:pic>
        <p:nvPicPr>
          <p:cNvPr id="6" name="Picture 2" descr="C:\Users\Lenovo\Desktop\700566_20141025125036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571744"/>
            <a:ext cx="4138642" cy="327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enovo\Desktop\6525962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14356"/>
            <a:ext cx="7778776" cy="5762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5714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Два…..</a:t>
            </a:r>
            <a:endParaRPr lang="ru-RU" dirty="0"/>
          </a:p>
        </p:txBody>
      </p:sp>
      <p:pic>
        <p:nvPicPr>
          <p:cNvPr id="5" name="Picture 3" descr="C:\Users\Lenovo\Desktop\104599010.jpg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85926"/>
            <a:ext cx="4050000" cy="3240000"/>
          </a:xfrm>
          <a:prstGeom prst="rect">
            <a:avLst/>
          </a:prstGeom>
          <a:noFill/>
        </p:spPr>
      </p:pic>
      <p:pic>
        <p:nvPicPr>
          <p:cNvPr id="8" name="Picture 2" descr="C:\Users\Lenovo\Desktop\bantik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286124"/>
            <a:ext cx="4038600" cy="2670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714380"/>
          </a:xfrm>
        </p:spPr>
        <p:txBody>
          <a:bodyPr/>
          <a:lstStyle/>
          <a:p>
            <a:pPr algn="ctr"/>
            <a:r>
              <a:rPr lang="ru-RU" dirty="0" smtClean="0"/>
              <a:t>Один компот</a:t>
            </a:r>
            <a:endParaRPr lang="ru-RU" dirty="0"/>
          </a:p>
        </p:txBody>
      </p:sp>
      <p:pic>
        <p:nvPicPr>
          <p:cNvPr id="1026" name="Picture 2" descr="C:\Users\Lenovo\Desktop\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000240"/>
            <a:ext cx="4955298" cy="43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Два…..</a:t>
            </a:r>
            <a:endParaRPr lang="ru-RU" dirty="0"/>
          </a:p>
        </p:txBody>
      </p:sp>
      <p:pic>
        <p:nvPicPr>
          <p:cNvPr id="2050" name="Picture 2" descr="C:\Users\Lenovo\Desktop\d41e5e9aaa2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357298"/>
            <a:ext cx="5647824" cy="50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Один павлин</a:t>
            </a:r>
            <a:endParaRPr lang="ru-RU" dirty="0"/>
          </a:p>
        </p:txBody>
      </p:sp>
      <p:pic>
        <p:nvPicPr>
          <p:cNvPr id="3074" name="Picture 2" descr="C:\Users\Lenovo\Desktop\timthum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928802"/>
            <a:ext cx="6006047" cy="45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785818"/>
          </a:xfrm>
        </p:spPr>
        <p:txBody>
          <a:bodyPr/>
          <a:lstStyle/>
          <a:p>
            <a:r>
              <a:rPr lang="ru-RU" dirty="0" smtClean="0"/>
              <a:t>Два…..</a:t>
            </a:r>
            <a:endParaRPr lang="ru-RU" dirty="0"/>
          </a:p>
        </p:txBody>
      </p:sp>
      <p:pic>
        <p:nvPicPr>
          <p:cNvPr id="4098" name="Picture 2" descr="C:\Users\Lenovo\Desktop\oboik.ru_348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000240"/>
            <a:ext cx="6000000" cy="45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Один клён</a:t>
            </a:r>
            <a:endParaRPr lang="ru-RU" dirty="0"/>
          </a:p>
        </p:txBody>
      </p:sp>
      <p:pic>
        <p:nvPicPr>
          <p:cNvPr id="5122" name="Picture 2" descr="C:\Users\Lenovo\Desktop\08labgi0l12681852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783" r="5561" b="3340"/>
          <a:stretch>
            <a:fillRect/>
          </a:stretch>
        </p:blipFill>
        <p:spPr bwMode="auto">
          <a:xfrm>
            <a:off x="1857352" y="1643050"/>
            <a:ext cx="5998873" cy="45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Два…..</a:t>
            </a:r>
            <a:endParaRPr lang="ru-RU" dirty="0"/>
          </a:p>
        </p:txBody>
      </p:sp>
      <p:pic>
        <p:nvPicPr>
          <p:cNvPr id="6146" name="Picture 2" descr="C:\Users\Lenovo\Desktop\08labgi0l12681852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643050"/>
            <a:ext cx="2933598" cy="4860000"/>
          </a:xfrm>
          <a:prstGeom prst="rect">
            <a:avLst/>
          </a:prstGeom>
          <a:noFill/>
        </p:spPr>
      </p:pic>
      <p:pic>
        <p:nvPicPr>
          <p:cNvPr id="6147" name="Picture 3" descr="C:\Users\Lenovo\Desktop\08labgi0l12681852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285860"/>
            <a:ext cx="2933598" cy="48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3571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Один блин</a:t>
            </a:r>
            <a:endParaRPr lang="ru-RU" dirty="0"/>
          </a:p>
        </p:txBody>
      </p:sp>
      <p:pic>
        <p:nvPicPr>
          <p:cNvPr id="4" name="Picture 2" descr="C:\Users\Lenovo\Desktop\7362de2cbb18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928802"/>
            <a:ext cx="4320007" cy="43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30</TotalTime>
  <Words>32</Words>
  <Application>Microsoft Office PowerPoint</Application>
  <PresentationFormat>Экран (4:3)</PresentationFormat>
  <Paragraphs>16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Городская</vt:lpstr>
      <vt:lpstr>Один бант</vt:lpstr>
      <vt:lpstr>Два…..</vt:lpstr>
      <vt:lpstr>Один компот</vt:lpstr>
      <vt:lpstr>Два…..</vt:lpstr>
      <vt:lpstr>Один павлин</vt:lpstr>
      <vt:lpstr>Два…..</vt:lpstr>
      <vt:lpstr>Один клён</vt:lpstr>
      <vt:lpstr>Два…..</vt:lpstr>
      <vt:lpstr>Один блин</vt:lpstr>
      <vt:lpstr>Два…..</vt:lpstr>
      <vt:lpstr>Один купальник</vt:lpstr>
      <vt:lpstr>Два…..</vt:lpstr>
      <vt:lpstr>Один напильник</vt:lpstr>
      <vt:lpstr>Два…..</vt:lpstr>
      <vt:lpstr>Один будильник</vt:lpstr>
      <vt:lpstr>Два…..</vt:lpstr>
      <vt:lpstr>Слайд 17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Один бантик</dc:title>
  <dc:creator>Lenovo</dc:creator>
  <cp:lastModifiedBy>Lenovo</cp:lastModifiedBy>
  <cp:revision>11</cp:revision>
  <dcterms:created xsi:type="dcterms:W3CDTF">2015-07-04T14:36:47Z</dcterms:created>
  <dcterms:modified xsi:type="dcterms:W3CDTF">2015-07-04T15:44:17Z</dcterms:modified>
</cp:coreProperties>
</file>