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BAEE52-1BA1-44F4-89C6-601189B22DD5}" type="datetimeFigureOut">
              <a:rPr lang="ru-RU" smtClean="0"/>
              <a:pPr/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BC1673-73FD-4D1B-84CD-D08506C6E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Коррекция</a:t>
            </a:r>
            <a:br>
              <a:rPr lang="ru-RU" dirty="0" smtClean="0"/>
            </a:br>
            <a:r>
              <a:rPr lang="ru-RU" dirty="0" smtClean="0"/>
              <a:t>нарушений слоговой</a:t>
            </a:r>
            <a:br>
              <a:rPr lang="ru-RU" dirty="0" smtClean="0"/>
            </a:br>
            <a:r>
              <a:rPr lang="ru-RU" dirty="0" smtClean="0"/>
              <a:t>структуры слова с детьми 4 – 6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0001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Одна улитка</a:t>
            </a:r>
            <a:endParaRPr lang="ru-RU" dirty="0"/>
          </a:p>
        </p:txBody>
      </p:sp>
      <p:pic>
        <p:nvPicPr>
          <p:cNvPr id="9218" name="Picture 2" descr="C:\Users\Lenovo\Desktop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898231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10242" name="Picture 2" descr="C:\Users\Lenovo\Desktop\ani0078_800x533-e8444e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54223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Одна пуговка</a:t>
            </a:r>
            <a:endParaRPr lang="ru-RU" dirty="0"/>
          </a:p>
        </p:txBody>
      </p:sp>
      <p:pic>
        <p:nvPicPr>
          <p:cNvPr id="11266" name="Picture 2" descr="C:\Users\Lenovo\Desktop\avatar_blog_pugovi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756" b="8296"/>
          <a:stretch>
            <a:fillRect/>
          </a:stretch>
        </p:blipFill>
        <p:spPr bwMode="auto">
          <a:xfrm>
            <a:off x="1714480" y="2071678"/>
            <a:ext cx="5114410" cy="41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12290" name="Picture 2" descr="C:\Users\Lenovo\Desktop\12533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625000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Одна панамка</a:t>
            </a:r>
            <a:endParaRPr lang="ru-RU" dirty="0"/>
          </a:p>
        </p:txBody>
      </p:sp>
      <p:pic>
        <p:nvPicPr>
          <p:cNvPr id="13314" name="Picture 2" descr="C:\Users\Lenovo\Desktop\fb140c5ab529ebd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408" b="8296"/>
          <a:stretch>
            <a:fillRect/>
          </a:stretch>
        </p:blipFill>
        <p:spPr bwMode="auto">
          <a:xfrm>
            <a:off x="1285852" y="1928802"/>
            <a:ext cx="6724246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14338" name="Picture 2" descr="C:\Users\Lenovo\Desktop\2PKHATS_119297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3374997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Одна пипетка</a:t>
            </a:r>
            <a:endParaRPr lang="ru-RU" dirty="0"/>
          </a:p>
        </p:txBody>
      </p:sp>
      <p:pic>
        <p:nvPicPr>
          <p:cNvPr id="15362" name="Picture 2" descr="C:\Users\Lenovo\Desktop\346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82" t="28928" r="11591" b="24816"/>
          <a:stretch>
            <a:fillRect/>
          </a:stretch>
        </p:blipFill>
        <p:spPr bwMode="auto">
          <a:xfrm>
            <a:off x="1285852" y="2428868"/>
            <a:ext cx="7249825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16386" name="Picture 2" descr="C:\Users\Lenovo\Desktop\34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0613" t="30739" r="13325" b="22091"/>
          <a:stretch>
            <a:fillRect/>
          </a:stretch>
        </p:blipFill>
        <p:spPr bwMode="auto">
          <a:xfrm>
            <a:off x="928662" y="2143116"/>
            <a:ext cx="3870000" cy="1800000"/>
          </a:xfrm>
          <a:prstGeom prst="rect">
            <a:avLst/>
          </a:prstGeom>
          <a:noFill/>
        </p:spPr>
      </p:pic>
      <p:pic>
        <p:nvPicPr>
          <p:cNvPr id="16387" name="Picture 3" descr="C:\Users\Lenovo\Desktop\346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495" t="30739" r="13443" b="19732"/>
          <a:stretch>
            <a:fillRect/>
          </a:stretch>
        </p:blipFill>
        <p:spPr bwMode="auto">
          <a:xfrm>
            <a:off x="4643438" y="4000504"/>
            <a:ext cx="3685712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Одна селёдка</a:t>
            </a:r>
            <a:endParaRPr lang="ru-RU" dirty="0"/>
          </a:p>
        </p:txBody>
      </p:sp>
      <p:pic>
        <p:nvPicPr>
          <p:cNvPr id="17410" name="Picture 2" descr="C:\Users\Lenovo\Desktop\138029792318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116" b="29687"/>
          <a:stretch>
            <a:fillRect/>
          </a:stretch>
        </p:blipFill>
        <p:spPr bwMode="auto">
          <a:xfrm>
            <a:off x="714348" y="2285992"/>
            <a:ext cx="8191932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18434" name="Picture 2" descr="C:\Users\Lenovo\Desktop\9b068788b6637828108246612264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734" b="17638"/>
          <a:stretch>
            <a:fillRect/>
          </a:stretch>
        </p:blipFill>
        <p:spPr bwMode="auto">
          <a:xfrm>
            <a:off x="785786" y="2000240"/>
            <a:ext cx="7657091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Одна кепка</a:t>
            </a:r>
            <a:endParaRPr lang="ru-RU" dirty="0"/>
          </a:p>
        </p:txBody>
      </p:sp>
      <p:pic>
        <p:nvPicPr>
          <p:cNvPr id="1026" name="Picture 2" descr="C:\Users\Lenovo\Desktop\кеп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3662" y="2249488"/>
            <a:ext cx="649667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Одна калитка</a:t>
            </a:r>
            <a:endParaRPr lang="ru-RU" dirty="0"/>
          </a:p>
        </p:txBody>
      </p:sp>
      <p:pic>
        <p:nvPicPr>
          <p:cNvPr id="19458" name="Picture 2" descr="C:\Users\Lenovo\Desktop\13747565469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3780001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20482" name="Picture 2" descr="C:\Users\Lenovo\Desktop\1435320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7941"/>
          <a:stretch>
            <a:fillRect/>
          </a:stretch>
        </p:blipFill>
        <p:spPr bwMode="auto">
          <a:xfrm>
            <a:off x="214282" y="2071678"/>
            <a:ext cx="4744769" cy="3276000"/>
          </a:xfrm>
          <a:prstGeom prst="rect">
            <a:avLst/>
          </a:prstGeom>
          <a:noFill/>
        </p:spPr>
      </p:pic>
      <p:pic>
        <p:nvPicPr>
          <p:cNvPr id="20483" name="Picture 3" descr="C:\Users\Lenovo\Desktop\13747565469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645001" cy="48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Одна конфетка</a:t>
            </a:r>
            <a:endParaRPr lang="ru-RU" dirty="0"/>
          </a:p>
        </p:txBody>
      </p:sp>
      <p:pic>
        <p:nvPicPr>
          <p:cNvPr id="21506" name="Picture 2" descr="C:\Users\Lenovo\Desktop\8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25" y="2411413"/>
            <a:ext cx="638175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22530" name="Picture 2" descr="C:\Users\Lenovo\Desktop\100118159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7906" y="2249488"/>
            <a:ext cx="7028188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Одна комната</a:t>
            </a:r>
            <a:endParaRPr lang="ru-RU" dirty="0"/>
          </a:p>
        </p:txBody>
      </p:sp>
      <p:pic>
        <p:nvPicPr>
          <p:cNvPr id="23554" name="Picture 2" descr="C:\Users\Lenovo\Desktop\Interior_Wall_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6005977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5" name="Picture 2" descr="C:\Users\Lenovo\Desktop\Interior_Wall_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324304" cy="3240000"/>
          </a:xfrm>
          <a:prstGeom prst="rect">
            <a:avLst/>
          </a:prstGeom>
          <a:noFill/>
        </p:spPr>
      </p:pic>
      <p:pic>
        <p:nvPicPr>
          <p:cNvPr id="24578" name="Picture 2" descr="C:\Users\Lenovo\Desktop\dizajn_komnaty_dlja_devochki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324304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Одна клетка</a:t>
            </a:r>
            <a:endParaRPr lang="ru-RU" dirty="0"/>
          </a:p>
        </p:txBody>
      </p:sp>
      <p:pic>
        <p:nvPicPr>
          <p:cNvPr id="25602" name="Picture 2" descr="C:\Users\Lenovo\Desktop\1283792501_118497540_2----1283792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3444183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26626" name="Picture 2" descr="C:\Users\Lenovo\Desktop\1283792501_118497540_2----1283792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85925"/>
            <a:ext cx="2952163" cy="4320000"/>
          </a:xfrm>
          <a:prstGeom prst="rect">
            <a:avLst/>
          </a:prstGeom>
          <a:noFill/>
        </p:spPr>
      </p:pic>
      <p:pic>
        <p:nvPicPr>
          <p:cNvPr id="26627" name="Picture 3" descr="C:\Users\Lenovo\Desktop\kl_03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43200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Одна кнопка</a:t>
            </a:r>
            <a:endParaRPr lang="ru-RU" dirty="0"/>
          </a:p>
        </p:txBody>
      </p:sp>
      <p:pic>
        <p:nvPicPr>
          <p:cNvPr id="27651" name="Picture 3" descr="C:\Users\Lenovo\Desktop\59d0b9cdb15241f3c573a7d49d57b1db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4245838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4" name="Picture 2" descr="C:\Users\Lenovo\Desktop\59d0b9cdb15241f3c573a7d49d57b1d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763144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Две </a:t>
            </a:r>
            <a:r>
              <a:rPr lang="ru-RU" dirty="0" smtClean="0"/>
              <a:t>…..</a:t>
            </a:r>
            <a:endParaRPr lang="ru-RU" dirty="0"/>
          </a:p>
        </p:txBody>
      </p:sp>
      <p:pic>
        <p:nvPicPr>
          <p:cNvPr id="5" name="Picture 2" descr="C:\Users\Lenovo\Desktop\кеп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1321" r="13201"/>
          <a:stretch>
            <a:fillRect/>
          </a:stretch>
        </p:blipFill>
        <p:spPr bwMode="auto">
          <a:xfrm>
            <a:off x="500034" y="2428868"/>
            <a:ext cx="3673958" cy="3240000"/>
          </a:xfrm>
          <a:prstGeom prst="rect">
            <a:avLst/>
          </a:prstGeom>
          <a:noFill/>
        </p:spPr>
      </p:pic>
      <p:pic>
        <p:nvPicPr>
          <p:cNvPr id="2050" name="Picture 2" descr="C:\Users\Lenovo\Desktop\кепка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5410" r="4598"/>
          <a:stretch>
            <a:fillRect/>
          </a:stretch>
        </p:blipFill>
        <p:spPr bwMode="auto">
          <a:xfrm>
            <a:off x="4648200" y="3071810"/>
            <a:ext cx="3852890" cy="305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o\Desktop\652596231.jpg"/>
          <p:cNvPicPr>
            <a:picLocks noChangeAspect="1" noChangeArrowheads="1"/>
          </p:cNvPicPr>
          <p:nvPr/>
        </p:nvPicPr>
        <p:blipFill>
          <a:blip r:embed="rId2"/>
          <a:srcRect r="4199" b="6249"/>
          <a:stretch>
            <a:fillRect/>
          </a:stretch>
        </p:blipFill>
        <p:spPr bwMode="auto">
          <a:xfrm>
            <a:off x="714348" y="785794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Одна ватка</a:t>
            </a:r>
            <a:endParaRPr lang="ru-RU" dirty="0"/>
          </a:p>
        </p:txBody>
      </p:sp>
      <p:pic>
        <p:nvPicPr>
          <p:cNvPr id="3074" name="Picture 2" descr="C:\Users\Lenovo\Desktop\News24.02.2012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9369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4098" name="Picture 2" descr="C:\Users\Lenovo\Desktop\News24.02.2012_2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4081767" cy="3780000"/>
          </a:xfrm>
          <a:prstGeom prst="rect">
            <a:avLst/>
          </a:prstGeom>
          <a:noFill/>
        </p:spPr>
      </p:pic>
      <p:pic>
        <p:nvPicPr>
          <p:cNvPr id="4099" name="Picture 3" descr="C:\Users\Lenovo\Desktop\News24.02.2012_2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081767" cy="37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Одна пальма</a:t>
            </a:r>
            <a:endParaRPr lang="ru-RU" dirty="0"/>
          </a:p>
        </p:txBody>
      </p:sp>
      <p:pic>
        <p:nvPicPr>
          <p:cNvPr id="5122" name="Picture 2" descr="C:\Users\Lenovo\Desktop\пальмв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3234551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42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6146" name="Picture 2" descr="C:\Users\Lenovo\Desktop\UrlopwrajuplSalonV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4800000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Одна тыква</a:t>
            </a:r>
            <a:endParaRPr lang="ru-RU" dirty="0"/>
          </a:p>
        </p:txBody>
      </p:sp>
      <p:pic>
        <p:nvPicPr>
          <p:cNvPr id="7170" name="Picture 2" descr="C:\Users\Lenovo\Desktop\article4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906250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Две …..</a:t>
            </a:r>
            <a:endParaRPr lang="ru-RU" dirty="0"/>
          </a:p>
        </p:txBody>
      </p:sp>
      <p:pic>
        <p:nvPicPr>
          <p:cNvPr id="8194" name="Picture 2" descr="C:\Users\Lenovo\Desktop\tykva-poleznye-svojstva-vkusnejshego-produk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564"/>
          <a:stretch>
            <a:fillRect/>
          </a:stretch>
        </p:blipFill>
        <p:spPr bwMode="auto">
          <a:xfrm>
            <a:off x="1071538" y="1928802"/>
            <a:ext cx="7171264" cy="45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57</Words>
  <Application>Microsoft Office PowerPoint</Application>
  <PresentationFormat>Экран (4:3)</PresentationFormat>
  <Paragraphs>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Коррекция нарушений слоговой структуры слова с детьми 4 – 6 лет</vt:lpstr>
      <vt:lpstr>Одна кепка</vt:lpstr>
      <vt:lpstr>Две …..</vt:lpstr>
      <vt:lpstr>Одна ватка</vt:lpstr>
      <vt:lpstr>Две …..</vt:lpstr>
      <vt:lpstr>Одна пальма</vt:lpstr>
      <vt:lpstr>Две …..</vt:lpstr>
      <vt:lpstr>Одна тыква</vt:lpstr>
      <vt:lpstr>Две …..</vt:lpstr>
      <vt:lpstr>Одна улитка</vt:lpstr>
      <vt:lpstr>Две …..</vt:lpstr>
      <vt:lpstr>Одна пуговка</vt:lpstr>
      <vt:lpstr>Две …..</vt:lpstr>
      <vt:lpstr>Одна панамка</vt:lpstr>
      <vt:lpstr>Две …..</vt:lpstr>
      <vt:lpstr>Одна пипетка</vt:lpstr>
      <vt:lpstr>Две …..</vt:lpstr>
      <vt:lpstr>Одна селёдка</vt:lpstr>
      <vt:lpstr>Две …..</vt:lpstr>
      <vt:lpstr>Одна калитка</vt:lpstr>
      <vt:lpstr>Две …..</vt:lpstr>
      <vt:lpstr>Одна конфетка</vt:lpstr>
      <vt:lpstr>Две …..</vt:lpstr>
      <vt:lpstr>Одна комната</vt:lpstr>
      <vt:lpstr>Две …..</vt:lpstr>
      <vt:lpstr>Одна клетка</vt:lpstr>
      <vt:lpstr>Две …..</vt:lpstr>
      <vt:lpstr>Одна кнопка</vt:lpstr>
      <vt:lpstr>Две …..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нарушений слоговой структуры слова с детьми 4 – 6 лет</dc:title>
  <dc:creator>Lenovo</dc:creator>
  <cp:lastModifiedBy>Lenovo</cp:lastModifiedBy>
  <cp:revision>17</cp:revision>
  <dcterms:created xsi:type="dcterms:W3CDTF">2015-07-04T13:43:50Z</dcterms:created>
  <dcterms:modified xsi:type="dcterms:W3CDTF">2015-07-04T14:35:36Z</dcterms:modified>
</cp:coreProperties>
</file>