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53" d="100"/>
          <a:sy n="53" d="100"/>
        </p:scale>
        <p:origin x="-36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Иван Сусанин.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40081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051" y="73510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ИВАН СУСАНИН </a:t>
            </a:r>
            <a:r>
              <a:rPr lang="ru-RU" dirty="0" smtClean="0">
                <a:solidFill>
                  <a:schemeClr val="tx1"/>
                </a:solidFill>
              </a:rPr>
              <a:t>был крепостным крестьянином, он проживал в селе </a:t>
            </a:r>
            <a:r>
              <a:rPr lang="ru-RU" dirty="0" err="1" smtClean="0">
                <a:solidFill>
                  <a:schemeClr val="tx1"/>
                </a:solidFill>
              </a:rPr>
              <a:t>Домнино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недалеко от города </a:t>
            </a:r>
            <a:r>
              <a:rPr lang="ru-RU" dirty="0" smtClean="0">
                <a:solidFill>
                  <a:schemeClr val="tx1"/>
                </a:solidFill>
              </a:rPr>
              <a:t>Костромы.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9082" y="2626752"/>
            <a:ext cx="2965592" cy="3881437"/>
          </a:xfrm>
        </p:spPr>
      </p:pic>
    </p:spTree>
    <p:extLst>
      <p:ext uri="{BB962C8B-B14F-4D97-AF65-F5344CB8AC3E}">
        <p14:creationId xmlns:p14="http://schemas.microsoft.com/office/powerpoint/2010/main" xmlns="" val="40099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0659"/>
            <a:ext cx="8596668" cy="158974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Поздней зимой 1613 года польско-литовский отряд пытался отыскать дорогу к царскому селу и захватить в плен русского царя. Неподалеку они встретили старосту Ивана Сусанина и приказали показать дорогу.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1309" y="3068321"/>
            <a:ext cx="5054851" cy="3669822"/>
          </a:xfrm>
        </p:spPr>
      </p:pic>
    </p:spTree>
    <p:extLst>
      <p:ext uri="{BB962C8B-B14F-4D97-AF65-F5344CB8AC3E}">
        <p14:creationId xmlns:p14="http://schemas.microsoft.com/office/powerpoint/2010/main" xmlns="" val="33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4447"/>
            <a:ext cx="8596668" cy="153595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Иван Сусанин согласился, но повел их в противоположную сторону, а к царю послал своего гонца с предупреждением об опасности.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4418" y="2702561"/>
            <a:ext cx="5894364" cy="3949224"/>
          </a:xfrm>
        </p:spPr>
      </p:pic>
    </p:spTree>
    <p:extLst>
      <p:ext uri="{BB962C8B-B14F-4D97-AF65-F5344CB8AC3E}">
        <p14:creationId xmlns:p14="http://schemas.microsoft.com/office/powerpoint/2010/main" xmlns="" val="27903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8588"/>
            <a:ext cx="8596668" cy="15718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Когда враги обнаружили обман, Иван Сусанин был подвергнут суровым пыткам и жестоко убит.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6116" y="2194560"/>
            <a:ext cx="6154142" cy="4267200"/>
          </a:xfrm>
        </p:spPr>
      </p:pic>
    </p:spTree>
    <p:extLst>
      <p:ext uri="{BB962C8B-B14F-4D97-AF65-F5344CB8AC3E}">
        <p14:creationId xmlns:p14="http://schemas.microsoft.com/office/powerpoint/2010/main" xmlns="" val="26147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8917" y="3227294"/>
            <a:ext cx="6008743" cy="36307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Кто русский по сердцу, тот бодро и смело</a:t>
            </a:r>
          </a:p>
          <a:p>
            <a:pPr marL="0" indent="0">
              <a:buNone/>
            </a:pPr>
            <a:r>
              <a:rPr lang="ru-RU" sz="2800" dirty="0" smtClean="0"/>
              <a:t>И радостно гибнет за правое дело.</a:t>
            </a:r>
          </a:p>
          <a:p>
            <a:pPr marL="0" indent="0">
              <a:buNone/>
            </a:pPr>
            <a:r>
              <a:rPr lang="ru-RU" sz="2800" dirty="0" smtClean="0"/>
              <a:t>Предателя, мнили, во мне вы нашли:</a:t>
            </a:r>
          </a:p>
          <a:p>
            <a:pPr marL="0" indent="0">
              <a:buNone/>
            </a:pPr>
            <a:r>
              <a:rPr lang="ru-RU" sz="2800" dirty="0" smtClean="0"/>
              <a:t>Их нет и не будет на Русской земле!</a:t>
            </a:r>
          </a:p>
          <a:p>
            <a:pPr marL="0" indent="0">
              <a:buNone/>
            </a:pPr>
            <a:r>
              <a:rPr lang="ru-RU" sz="2800" dirty="0" smtClean="0"/>
              <a:t>В ней каждый отчизну с младенчества любит</a:t>
            </a:r>
          </a:p>
          <a:p>
            <a:pPr marL="0" indent="0">
              <a:buNone/>
            </a:pPr>
            <a:r>
              <a:rPr lang="ru-RU" sz="2800" dirty="0" smtClean="0"/>
              <a:t>И душу изменой свою не погубит.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ru-RU" sz="2800" dirty="0" err="1" smtClean="0"/>
              <a:t>К.Рылеев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173" y="806825"/>
            <a:ext cx="3969636" cy="415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3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Великому русскому герою Ивану Сусанину </a:t>
            </a:r>
            <a:r>
              <a:rPr lang="ru-RU" dirty="0" smtClean="0"/>
              <a:t>композитор </a:t>
            </a:r>
            <a:r>
              <a:rPr lang="ru-RU" dirty="0" smtClean="0"/>
              <a:t>М.И.Глинка посвятил свою оперу.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8394" y="2160588"/>
            <a:ext cx="5897456" cy="4423092"/>
          </a:xfrm>
        </p:spPr>
      </p:pic>
    </p:spTree>
    <p:extLst>
      <p:ext uri="{BB962C8B-B14F-4D97-AF65-F5344CB8AC3E}">
        <p14:creationId xmlns:p14="http://schemas.microsoft.com/office/powerpoint/2010/main" xmlns="" val="1614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822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Будем помнить героев земли Русской…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24960"/>
            <a:ext cx="8596668" cy="1916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Познакомьтесь с оперой Михаила Ивановича Глинки «Иван Сусанин».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573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165</Words>
  <Application>Microsoft Office PowerPoint</Application>
  <PresentationFormat>Произвольный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Иван Сусанин.</vt:lpstr>
      <vt:lpstr>ИВАН СУСАНИН был крепостным крестьянином, он проживал в селе Домнино, недалеко от города Костромы.</vt:lpstr>
      <vt:lpstr>Поздней зимой 1613 года польско-литовский отряд пытался отыскать дорогу к царскому селу и захватить в плен русского царя. Неподалеку они встретили старосту Ивана Сусанина и приказали показать дорогу.</vt:lpstr>
      <vt:lpstr>Иван Сусанин согласился, но повел их в противоположную сторону, а к царю послал своего гонца с предупреждением об опасности.</vt:lpstr>
      <vt:lpstr>Когда враги обнаружили обман, Иван Сусанин был подвергнут суровым пыткам и жестоко убит.</vt:lpstr>
      <vt:lpstr>Слайд 6</vt:lpstr>
      <vt:lpstr>Великому русскому герою Ивану Сусанину композитор М.И.Глинка посвятил свою оперу.</vt:lpstr>
      <vt:lpstr>Будем помнить героев земли Русской…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Сусанин.</dc:title>
  <dc:creator>елена</dc:creator>
  <cp:lastModifiedBy>poll</cp:lastModifiedBy>
  <cp:revision>3</cp:revision>
  <dcterms:created xsi:type="dcterms:W3CDTF">2013-05-11T15:53:58Z</dcterms:created>
  <dcterms:modified xsi:type="dcterms:W3CDTF">2013-05-11T17:20:31Z</dcterms:modified>
</cp:coreProperties>
</file>