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9" r:id="rId5"/>
    <p:sldId id="268" r:id="rId6"/>
    <p:sldId id="258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70" r:id="rId15"/>
    <p:sldId id="271" r:id="rId16"/>
    <p:sldId id="272" r:id="rId17"/>
    <p:sldId id="266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 autoAdjust="0"/>
    <p:restoredTop sz="94660"/>
  </p:normalViewPr>
  <p:slideViewPr>
    <p:cSldViewPr>
      <p:cViewPr varScale="1">
        <p:scale>
          <a:sx n="65" d="100"/>
          <a:sy n="65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A975-AC0A-41E7-B573-E44332E2AA1A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F5749B-C976-4C0D-8336-648851A6A1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A975-AC0A-41E7-B573-E44332E2AA1A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749B-C976-4C0D-8336-648851A6A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A975-AC0A-41E7-B573-E44332E2AA1A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749B-C976-4C0D-8336-648851A6A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A975-AC0A-41E7-B573-E44332E2AA1A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749B-C976-4C0D-8336-648851A6A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A975-AC0A-41E7-B573-E44332E2AA1A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749B-C976-4C0D-8336-648851A6A1F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A975-AC0A-41E7-B573-E44332E2AA1A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749B-C976-4C0D-8336-648851A6A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A975-AC0A-41E7-B573-E44332E2AA1A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749B-C976-4C0D-8336-648851A6A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A975-AC0A-41E7-B573-E44332E2AA1A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749B-C976-4C0D-8336-648851A6A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A975-AC0A-41E7-B573-E44332E2AA1A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749B-C976-4C0D-8336-648851A6A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A975-AC0A-41E7-B573-E44332E2AA1A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749B-C976-4C0D-8336-648851A6A1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A975-AC0A-41E7-B573-E44332E2AA1A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749B-C976-4C0D-8336-648851A6A1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A3DA975-AC0A-41E7-B573-E44332E2AA1A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F5749B-C976-4C0D-8336-648851A6A1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6552728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 учитель начальных классов МБОУ СОШ №40 г. Тулы Богданова Рада Александровна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772400" cy="16103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«Богородичный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Пантелеимонов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Щегловский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мужской монастырь»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9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578" y="33265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1921 году </a:t>
            </a:r>
            <a:r>
              <a:rPr lang="ru-RU" dirty="0" err="1"/>
              <a:t>Щегловский</a:t>
            </a:r>
            <a:r>
              <a:rPr lang="ru-RU" dirty="0"/>
              <a:t> монастырь был закрыт. Иконы, церковная утварь, библиотека были разграблены. Прекрасный монастырский парк был наполовину вырублен и превращен в свалку. К началу 1990-х годов монастырь представлял печальное зрелище.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77" y="1772816"/>
            <a:ext cx="7655698" cy="4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4664"/>
            <a:ext cx="7864549" cy="5505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278" y="5969860"/>
            <a:ext cx="844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Храм в честь </a:t>
            </a:r>
            <a:r>
              <a:rPr lang="ru-RU" dirty="0" err="1"/>
              <a:t>Никандра</a:t>
            </a:r>
            <a:r>
              <a:rPr lang="ru-RU" dirty="0"/>
              <a:t> </a:t>
            </a:r>
            <a:r>
              <a:rPr lang="ru-RU" dirty="0" smtClean="0"/>
              <a:t>Псковского, 1993.  Фотография Андрея Агафонова.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2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0648"/>
            <a:ext cx="4293084" cy="57394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09" y="1242252"/>
            <a:ext cx="4148813" cy="4757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1658" y="6293497"/>
            <a:ext cx="406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Фотографии Андрея Агафонова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5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5" y="1062037"/>
            <a:ext cx="8096250" cy="4733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6124654"/>
            <a:ext cx="402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Фотография Андрея Агафонова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4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начале 1990-х годов комплекс зданий монастыря был передан в бессрочное и безвозмездное пользование Тульской епархии. </a:t>
            </a:r>
          </a:p>
          <a:p>
            <a:r>
              <a:rPr lang="ru-RU" sz="2000" dirty="0" smtClean="0"/>
              <a:t>Началась долгая и кропотливая работа по восстановлению монастыря. В восстановлении монастыря принимали участие промышленные предприятия Тулы и Тульской области, горожане и паломники.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123" y="2276872"/>
            <a:ext cx="595203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7911"/>
            <a:ext cx="4288512" cy="5743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846376"/>
            <a:ext cx="4339948" cy="554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68" y="888651"/>
            <a:ext cx="6611139" cy="4958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598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Сегодня </a:t>
            </a:r>
            <a:r>
              <a:rPr lang="ru-RU" dirty="0"/>
              <a:t>ансамбль </a:t>
            </a:r>
            <a:r>
              <a:rPr lang="ru-RU" dirty="0" err="1"/>
              <a:t>Щегловского</a:t>
            </a:r>
            <a:r>
              <a:rPr lang="ru-RU" dirty="0"/>
              <a:t> монастыря – одно из красивейших мест Тулы. И в этом я могу </a:t>
            </a:r>
            <a:r>
              <a:rPr lang="ru-RU" dirty="0" smtClean="0"/>
              <a:t>убедиться, </a:t>
            </a:r>
            <a:r>
              <a:rPr lang="ru-RU" dirty="0"/>
              <a:t>посмотрев на него из окон моей родной школы №</a:t>
            </a:r>
            <a:r>
              <a:rPr lang="ru-RU" dirty="0" smtClean="0"/>
              <a:t>40</a:t>
            </a:r>
            <a:r>
              <a:rPr lang="en-US" dirty="0" smtClean="0"/>
              <a:t> </a:t>
            </a:r>
            <a:r>
              <a:rPr lang="ru-RU" dirty="0" smtClean="0"/>
              <a:t>и посетив его лично.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90252"/>
            <a:ext cx="4788024" cy="3192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55423" y="2591424"/>
            <a:ext cx="4911647" cy="3274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173" y="5764614"/>
            <a:ext cx="385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Фотографии Ольги Богдановой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2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56593" y="1436438"/>
            <a:ext cx="6048673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28325"/>
            <a:ext cx="4464496" cy="2976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640" y="3573016"/>
            <a:ext cx="4458847" cy="29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90275"/>
            <a:ext cx="4860540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501008"/>
            <a:ext cx="4860540" cy="3192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58" y="736397"/>
            <a:ext cx="3815916" cy="2698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416" y="4912924"/>
            <a:ext cx="385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Фотографии Богдановой Ольги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0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229600" cy="52565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Русскому человеку всегда свойственно стремление к духовно-созерцательному образу жизни. Все наиболее значительные события жизни русские люди хотели осмысливать не с земной, человеческой позиции, а видеть в них перст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Божий.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924944"/>
            <a:ext cx="7457979" cy="3492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6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Люди прежних поколений, пораженные тем или иным событием, оставляли своим потомкам в назидание каменную летопись архитектуры: воздвигали на памятных местах или в память каких-либо событий храмы или целые монастыри . По необъятным просторам нашей Родины повсюду встречаются эти памятники прошлого.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362779"/>
            <a:ext cx="4594448" cy="295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174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Щегловский</a:t>
            </a:r>
            <a:r>
              <a:rPr lang="ru-RU" sz="2000" dirty="0"/>
              <a:t> монастырь был образован в 1859 году купцом и промышленником В.И. </a:t>
            </a:r>
            <a:r>
              <a:rPr lang="ru-RU" sz="2000" dirty="0" err="1"/>
              <a:t>Макарухиным</a:t>
            </a:r>
            <a:r>
              <a:rPr lang="ru-RU" sz="2000" dirty="0"/>
              <a:t> близ </a:t>
            </a:r>
            <a:r>
              <a:rPr lang="ru-RU" sz="2000" dirty="0" err="1"/>
              <a:t>Щегловской</a:t>
            </a:r>
            <a:r>
              <a:rPr lang="ru-RU" sz="2000" dirty="0"/>
              <a:t> заставы в 7 верстах от Тулы.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                                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844824"/>
            <a:ext cx="6781936" cy="440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88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18948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                       Этимология </a:t>
            </a:r>
            <a:r>
              <a:rPr lang="ru-RU" sz="2400" dirty="0"/>
              <a:t>названия.</a:t>
            </a:r>
          </a:p>
          <a:p>
            <a:endParaRPr lang="ru-RU" dirty="0"/>
          </a:p>
          <a:p>
            <a:r>
              <a:rPr lang="ru-RU" dirty="0"/>
              <a:t>В некоторых публикациях встречаются описания «Богородичного монастыря, что в </a:t>
            </a:r>
            <a:r>
              <a:rPr lang="ru-RU" dirty="0" err="1"/>
              <a:t>Щегловской</a:t>
            </a:r>
            <a:r>
              <a:rPr lang="ru-RU" dirty="0"/>
              <a:t> засеке». Что означает слово «засека» и почему она называется «</a:t>
            </a:r>
            <a:r>
              <a:rPr lang="ru-RU" dirty="0" err="1"/>
              <a:t>Щегловской</a:t>
            </a:r>
            <a:r>
              <a:rPr lang="ru-RU" dirty="0"/>
              <a:t>»? Вдоль южных границ Московского государства была проложена так называемая «засечная черта», состоящая из засек-завалов срубленных и поваленных друг на друга деревьев. Причем дерево рубили не до конца и оно продолжало расти в горизонтальном положении – получалась живая непроходимая стена. Одна из таких засек в районе нынешней Тулы называлась </a:t>
            </a:r>
            <a:r>
              <a:rPr lang="ru-RU" dirty="0" err="1"/>
              <a:t>Щегловской</a:t>
            </a:r>
            <a:r>
              <a:rPr lang="ru-RU" dirty="0"/>
              <a:t> по фамилии стоявшего здесь дозорным воеводы Щеглова.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263" y="3817315"/>
            <a:ext cx="3981450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1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76672"/>
            <a:ext cx="7011121" cy="5256584"/>
          </a:xfrm>
        </p:spPr>
      </p:pic>
      <p:sp>
        <p:nvSpPr>
          <p:cNvPr id="5" name="TextBox 4"/>
          <p:cNvSpPr txBox="1"/>
          <p:nvPr/>
        </p:nvSpPr>
        <p:spPr>
          <a:xfrm>
            <a:off x="1331640" y="6104447"/>
            <a:ext cx="6572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Надвратная колокольня. Фотография Дмитрия Кураева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7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Богородичным монастырь назывался во имя очень редкой иконы, которой была посвящен его главный собор – образа </a:t>
            </a:r>
            <a:r>
              <a:rPr lang="ru-RU" dirty="0" smtClean="0"/>
              <a:t>Богородицы-</a:t>
            </a:r>
            <a:r>
              <a:rPr lang="ru-RU" dirty="0" err="1" smtClean="0"/>
              <a:t>Млекопитательницы</a:t>
            </a:r>
            <a:r>
              <a:rPr lang="ru-RU" dirty="0" smtClean="0"/>
              <a:t> (на фотографии)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568" y="1412776"/>
            <a:ext cx="6214864" cy="4661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4685" y="6300028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Фотография Дмитрия Кураева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8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46626"/>
            <a:ext cx="7884368" cy="3220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8519" y="4779306"/>
            <a:ext cx="592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Образ Богородицы-</a:t>
            </a:r>
            <a:r>
              <a:rPr lang="ru-RU" dirty="0" err="1" smtClean="0"/>
              <a:t>Млекопитательницы</a:t>
            </a:r>
            <a:r>
              <a:rPr lang="ru-RU" dirty="0" smtClean="0"/>
              <a:t> (список)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80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620688"/>
            <a:ext cx="6624736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5733256"/>
            <a:ext cx="478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Храм в честь </a:t>
            </a:r>
            <a:r>
              <a:rPr lang="ru-RU" dirty="0" err="1"/>
              <a:t>Н</a:t>
            </a:r>
            <a:r>
              <a:rPr lang="ru-RU" dirty="0" err="1" smtClean="0"/>
              <a:t>икандра</a:t>
            </a:r>
            <a:r>
              <a:rPr lang="ru-RU" dirty="0" smtClean="0"/>
              <a:t> Псковского. Фотография Дмитрия Кураева.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6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333</TotalTime>
  <Words>396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 «Богородичный Пантелеимонов Щегловский мужской монастырь»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Мвидео</dc:creator>
  <cp:lastModifiedBy>Windows User</cp:lastModifiedBy>
  <cp:revision>18</cp:revision>
  <dcterms:created xsi:type="dcterms:W3CDTF">2015-02-20T12:01:32Z</dcterms:created>
  <dcterms:modified xsi:type="dcterms:W3CDTF">2015-07-05T11:58:33Z</dcterms:modified>
</cp:coreProperties>
</file>